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739447-FA29-4AD6-F5EC-DBB9FFF30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ADF4061-D706-AD34-71DF-38B6A3F6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991394-90A4-C860-6669-69D8F331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A04F59-1A95-2291-547C-AE728D661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BD1BF-CCED-0C1E-5411-1F37AE8A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02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000A2-1F0F-4453-19E2-6CCA27C6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71C1C2-85CD-C0AE-BF26-6FCCAD06D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904723-33FD-10B9-4A59-541E68862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9D4945-AE88-478C-575E-34B943D8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D24A6-6DC4-4B67-8D19-578AC5C9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5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731954-71A4-4433-58D6-12B3B21A5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D55A8A-D1CF-A650-9853-21BF221F8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B0C563-9A96-C284-F00A-47E39EE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717376-8565-F6C4-D929-620715E3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2147B-1C16-DF5C-DB5B-83867CE0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3184C-2288-AA8C-44F6-008B1045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767ACF-59A0-2F3D-4E26-C8B17DC0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F82D57-FFDE-C6FA-20AB-B5D66778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175BCC-5C03-2BE2-8431-338F496A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8375A4-515C-4244-3A99-98686484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0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F53F8-515A-4BF5-CE90-E4ED6F9B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7C9C9FC-9888-4DD4-D663-5450476C6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902631-C977-21C8-7101-5123C5B9D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48DB03-B170-B889-EAB4-164C9FBC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2F8AE4-E3F3-FCDA-58AA-15C3D9DA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65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A2838-A5D9-5BB1-8FFC-53111921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6CE53F-6830-BAF8-4D49-D301AF925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78D03B0-BC66-6B38-129A-839F8E386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B70A22-A174-39A5-E2DF-F46BDDFD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B50DE1-E8E3-622F-9E54-33BF68CC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58E61A-68A5-C083-09EB-D7608B23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75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7C059-3DA8-A56F-F519-14328A48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D06944-DE2E-B8D2-E7D5-8EE173C2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690571-AA79-7AB0-2088-28D36C3C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CDB5D6-592A-34B7-1C50-A10A7E0A6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03D32D6-AF1D-EAD7-B3A5-ED7EDD727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E24602-DAA4-5E87-89A6-08890268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0FE93B-442F-805E-BAF2-F8DFF1AA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DA4C00-6CE1-D51C-0F75-5F082F1A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82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87227-C154-7FF4-DAD4-007D334D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2F2F28-C813-5C51-93CE-1C32266AF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FC7521-9302-BBB7-ECBB-BFCD3FFC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7EB188-716C-8B58-894A-E7AB65B1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22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71C069B-5D26-BCAB-73AC-4F15234B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EA5E8E-FBDC-0BA1-8349-BE238D72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412B4-CA4C-9979-FEB0-307A7011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38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5C87-7DF1-417E-0858-239746E0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661B4-7923-B3ED-72DD-BE312F6D3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FEB4F3-D47F-B221-3AC9-2A051B617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48018D-71A8-4FCF-F068-E80C6479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6323BC-2FDF-5281-9CC6-9ED8624E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61851F-8D47-D173-637E-915F444B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78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9536E0-9903-1BCF-DFAF-61054AD1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BC19B6-2152-89D5-BEED-12BE0A7EA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7C64D4-C170-426D-5137-00A8E9D94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6E401C8-E2D8-E33C-7683-091A4E80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EC1C61-8BDA-3996-EB84-20CEDC4A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D31E04-A27C-E6AC-A982-2F8F8496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60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2EDA38-07E2-B957-2B42-752F3D8F3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2D048D-1FCE-1839-2A50-A86360AFA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4DED60-E38D-E8B8-3743-1FACD2D8E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74DF-6CAA-4B78-9DFF-B87FCB48BE1F}" type="datetimeFigureOut">
              <a:rPr kumimoji="1" lang="ja-JP" altLang="en-US" smtClean="0"/>
              <a:t>2022/6/8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059C54-62A6-A92A-F026-A7E98F4F2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77CC95-B5E8-BD79-4AAF-2240B42DA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E9A8-8952-4F1E-9E52-00BBC1CA5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7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レゴ, おもちゃ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D0822F6D-8E7F-EA33-BE44-B4687FD3A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9" y="396813"/>
            <a:ext cx="8677637" cy="5785091"/>
          </a:xfrm>
          <a:prstGeom prst="rect">
            <a:avLst/>
          </a:prstGeom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4B12772B-8771-89E4-0B60-FDF7C2138E5F}"/>
              </a:ext>
            </a:extLst>
          </p:cNvPr>
          <p:cNvSpPr/>
          <p:nvPr/>
        </p:nvSpPr>
        <p:spPr>
          <a:xfrm>
            <a:off x="6096000" y="733425"/>
            <a:ext cx="3600450" cy="993045"/>
          </a:xfrm>
          <a:custGeom>
            <a:avLst/>
            <a:gdLst>
              <a:gd name="connsiteX0" fmla="*/ 0 w 3600450"/>
              <a:gd name="connsiteY0" fmla="*/ 0 h 993045"/>
              <a:gd name="connsiteX1" fmla="*/ 600075 w 3600450"/>
              <a:gd name="connsiteY1" fmla="*/ 0 h 993045"/>
              <a:gd name="connsiteX2" fmla="*/ 600075 w 3600450"/>
              <a:gd name="connsiteY2" fmla="*/ 0 h 993045"/>
              <a:gd name="connsiteX3" fmla="*/ 1500188 w 3600450"/>
              <a:gd name="connsiteY3" fmla="*/ 0 h 993045"/>
              <a:gd name="connsiteX4" fmla="*/ 3600450 w 3600450"/>
              <a:gd name="connsiteY4" fmla="*/ 0 h 993045"/>
              <a:gd name="connsiteX5" fmla="*/ 3600450 w 3600450"/>
              <a:gd name="connsiteY5" fmla="*/ 579276 h 993045"/>
              <a:gd name="connsiteX6" fmla="*/ 3600450 w 3600450"/>
              <a:gd name="connsiteY6" fmla="*/ 579276 h 993045"/>
              <a:gd name="connsiteX7" fmla="*/ 3600450 w 3600450"/>
              <a:gd name="connsiteY7" fmla="*/ 827538 h 993045"/>
              <a:gd name="connsiteX8" fmla="*/ 3600450 w 3600450"/>
              <a:gd name="connsiteY8" fmla="*/ 993045 h 993045"/>
              <a:gd name="connsiteX9" fmla="*/ 1500188 w 3600450"/>
              <a:gd name="connsiteY9" fmla="*/ 993045 h 993045"/>
              <a:gd name="connsiteX10" fmla="*/ 290340 w 3600450"/>
              <a:gd name="connsiteY10" fmla="*/ 1479617 h 993045"/>
              <a:gd name="connsiteX11" fmla="*/ 600075 w 3600450"/>
              <a:gd name="connsiteY11" fmla="*/ 993045 h 993045"/>
              <a:gd name="connsiteX12" fmla="*/ 0 w 3600450"/>
              <a:gd name="connsiteY12" fmla="*/ 993045 h 993045"/>
              <a:gd name="connsiteX13" fmla="*/ 0 w 3600450"/>
              <a:gd name="connsiteY13" fmla="*/ 827538 h 993045"/>
              <a:gd name="connsiteX14" fmla="*/ 0 w 3600450"/>
              <a:gd name="connsiteY14" fmla="*/ 579276 h 993045"/>
              <a:gd name="connsiteX15" fmla="*/ 0 w 3600450"/>
              <a:gd name="connsiteY15" fmla="*/ 579276 h 993045"/>
              <a:gd name="connsiteX16" fmla="*/ 0 w 3600450"/>
              <a:gd name="connsiteY16" fmla="*/ 0 h 99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450" h="993045" fill="none" extrusionOk="0">
                <a:moveTo>
                  <a:pt x="0" y="0"/>
                </a:moveTo>
                <a:cubicBezTo>
                  <a:pt x="222252" y="-30907"/>
                  <a:pt x="491598" y="15244"/>
                  <a:pt x="600075" y="0"/>
                </a:cubicBezTo>
                <a:lnTo>
                  <a:pt x="600075" y="0"/>
                </a:lnTo>
                <a:cubicBezTo>
                  <a:pt x="848453" y="-79589"/>
                  <a:pt x="1267819" y="76219"/>
                  <a:pt x="1500188" y="0"/>
                </a:cubicBezTo>
                <a:cubicBezTo>
                  <a:pt x="2409765" y="17853"/>
                  <a:pt x="2556127" y="56557"/>
                  <a:pt x="3600450" y="0"/>
                </a:cubicBezTo>
                <a:cubicBezTo>
                  <a:pt x="3610916" y="207233"/>
                  <a:pt x="3594810" y="504985"/>
                  <a:pt x="3600450" y="579276"/>
                </a:cubicBezTo>
                <a:lnTo>
                  <a:pt x="3600450" y="579276"/>
                </a:lnTo>
                <a:cubicBezTo>
                  <a:pt x="3612085" y="649880"/>
                  <a:pt x="3583700" y="733925"/>
                  <a:pt x="3600450" y="827538"/>
                </a:cubicBezTo>
                <a:cubicBezTo>
                  <a:pt x="3596833" y="891677"/>
                  <a:pt x="3609328" y="950489"/>
                  <a:pt x="3600450" y="993045"/>
                </a:cubicBezTo>
                <a:cubicBezTo>
                  <a:pt x="2789096" y="874468"/>
                  <a:pt x="2375264" y="863510"/>
                  <a:pt x="1500188" y="993045"/>
                </a:cubicBezTo>
                <a:cubicBezTo>
                  <a:pt x="1405726" y="1133584"/>
                  <a:pt x="445893" y="1320361"/>
                  <a:pt x="290340" y="1479617"/>
                </a:cubicBezTo>
                <a:cubicBezTo>
                  <a:pt x="462597" y="1302203"/>
                  <a:pt x="560022" y="1088580"/>
                  <a:pt x="600075" y="993045"/>
                </a:cubicBezTo>
                <a:cubicBezTo>
                  <a:pt x="390940" y="1043467"/>
                  <a:pt x="270613" y="991802"/>
                  <a:pt x="0" y="993045"/>
                </a:cubicBezTo>
                <a:cubicBezTo>
                  <a:pt x="13769" y="962432"/>
                  <a:pt x="-962" y="866716"/>
                  <a:pt x="0" y="827538"/>
                </a:cubicBezTo>
                <a:cubicBezTo>
                  <a:pt x="-9338" y="732817"/>
                  <a:pt x="8117" y="666117"/>
                  <a:pt x="0" y="579276"/>
                </a:cubicBezTo>
                <a:lnTo>
                  <a:pt x="0" y="579276"/>
                </a:lnTo>
                <a:cubicBezTo>
                  <a:pt x="-37991" y="427527"/>
                  <a:pt x="-40452" y="201267"/>
                  <a:pt x="0" y="0"/>
                </a:cubicBezTo>
                <a:close/>
              </a:path>
              <a:path w="3600450" h="993045" stroke="0" extrusionOk="0">
                <a:moveTo>
                  <a:pt x="0" y="0"/>
                </a:moveTo>
                <a:cubicBezTo>
                  <a:pt x="109795" y="-49730"/>
                  <a:pt x="308709" y="-24011"/>
                  <a:pt x="600075" y="0"/>
                </a:cubicBezTo>
                <a:lnTo>
                  <a:pt x="600075" y="0"/>
                </a:lnTo>
                <a:cubicBezTo>
                  <a:pt x="835434" y="-34401"/>
                  <a:pt x="1383370" y="37406"/>
                  <a:pt x="1500188" y="0"/>
                </a:cubicBezTo>
                <a:cubicBezTo>
                  <a:pt x="2245717" y="-118289"/>
                  <a:pt x="2561395" y="112107"/>
                  <a:pt x="3600450" y="0"/>
                </a:cubicBezTo>
                <a:cubicBezTo>
                  <a:pt x="3642002" y="271882"/>
                  <a:pt x="3566004" y="493293"/>
                  <a:pt x="3600450" y="579276"/>
                </a:cubicBezTo>
                <a:lnTo>
                  <a:pt x="3600450" y="579276"/>
                </a:lnTo>
                <a:cubicBezTo>
                  <a:pt x="3592312" y="682376"/>
                  <a:pt x="3579462" y="790129"/>
                  <a:pt x="3600450" y="827538"/>
                </a:cubicBezTo>
                <a:cubicBezTo>
                  <a:pt x="3588563" y="863585"/>
                  <a:pt x="3597037" y="916842"/>
                  <a:pt x="3600450" y="993045"/>
                </a:cubicBezTo>
                <a:cubicBezTo>
                  <a:pt x="2986246" y="920027"/>
                  <a:pt x="1805517" y="1157086"/>
                  <a:pt x="1500188" y="993045"/>
                </a:cubicBezTo>
                <a:cubicBezTo>
                  <a:pt x="1267704" y="979905"/>
                  <a:pt x="811905" y="1369106"/>
                  <a:pt x="290340" y="1479617"/>
                </a:cubicBezTo>
                <a:cubicBezTo>
                  <a:pt x="321648" y="1338008"/>
                  <a:pt x="473365" y="1243541"/>
                  <a:pt x="600075" y="993045"/>
                </a:cubicBezTo>
                <a:cubicBezTo>
                  <a:pt x="410938" y="966466"/>
                  <a:pt x="279832" y="947794"/>
                  <a:pt x="0" y="993045"/>
                </a:cubicBezTo>
                <a:cubicBezTo>
                  <a:pt x="-11092" y="918038"/>
                  <a:pt x="635" y="892674"/>
                  <a:pt x="0" y="827538"/>
                </a:cubicBezTo>
                <a:cubicBezTo>
                  <a:pt x="19796" y="759420"/>
                  <a:pt x="-17807" y="644533"/>
                  <a:pt x="0" y="579276"/>
                </a:cubicBezTo>
                <a:lnTo>
                  <a:pt x="0" y="579276"/>
                </a:lnTo>
                <a:cubicBezTo>
                  <a:pt x="9716" y="426257"/>
                  <a:pt x="-48701" y="127712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31898593">
                  <a:prstGeom prst="wedgeRectCallout">
                    <a:avLst>
                      <a:gd name="adj1" fmla="val -41936"/>
                      <a:gd name="adj2" fmla="val 9899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メンバーの“気づき”を促す</a:t>
            </a:r>
            <a:endParaRPr kumimoji="1" lang="en-US" altLang="ja-JP" sz="1600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ファシリテーターの基本を学ぶ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-STEP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616AD3E-1EDD-20D0-7BFE-4945E607CB6B}"/>
              </a:ext>
            </a:extLst>
          </p:cNvPr>
          <p:cNvSpPr txBox="1"/>
          <p:nvPr/>
        </p:nvSpPr>
        <p:spPr>
          <a:xfrm>
            <a:off x="2125099" y="4886325"/>
            <a:ext cx="7019925" cy="1200329"/>
          </a:xfrm>
          <a:custGeom>
            <a:avLst/>
            <a:gdLst>
              <a:gd name="connsiteX0" fmla="*/ 0 w 7019925"/>
              <a:gd name="connsiteY0" fmla="*/ 0 h 1200329"/>
              <a:gd name="connsiteX1" fmla="*/ 655193 w 7019925"/>
              <a:gd name="connsiteY1" fmla="*/ 0 h 1200329"/>
              <a:gd name="connsiteX2" fmla="*/ 1029589 w 7019925"/>
              <a:gd name="connsiteY2" fmla="*/ 0 h 1200329"/>
              <a:gd name="connsiteX3" fmla="*/ 1544384 w 7019925"/>
              <a:gd name="connsiteY3" fmla="*/ 0 h 1200329"/>
              <a:gd name="connsiteX4" fmla="*/ 1988979 w 7019925"/>
              <a:gd name="connsiteY4" fmla="*/ 0 h 1200329"/>
              <a:gd name="connsiteX5" fmla="*/ 2573973 w 7019925"/>
              <a:gd name="connsiteY5" fmla="*/ 0 h 1200329"/>
              <a:gd name="connsiteX6" fmla="*/ 2948369 w 7019925"/>
              <a:gd name="connsiteY6" fmla="*/ 0 h 1200329"/>
              <a:gd name="connsiteX7" fmla="*/ 3392964 w 7019925"/>
              <a:gd name="connsiteY7" fmla="*/ 0 h 1200329"/>
              <a:gd name="connsiteX8" fmla="*/ 3907758 w 7019925"/>
              <a:gd name="connsiteY8" fmla="*/ 0 h 1200329"/>
              <a:gd name="connsiteX9" fmla="*/ 4633150 w 7019925"/>
              <a:gd name="connsiteY9" fmla="*/ 0 h 1200329"/>
              <a:gd name="connsiteX10" fmla="*/ 5147945 w 7019925"/>
              <a:gd name="connsiteY10" fmla="*/ 0 h 1200329"/>
              <a:gd name="connsiteX11" fmla="*/ 5662740 w 7019925"/>
              <a:gd name="connsiteY11" fmla="*/ 0 h 1200329"/>
              <a:gd name="connsiteX12" fmla="*/ 6037136 w 7019925"/>
              <a:gd name="connsiteY12" fmla="*/ 0 h 1200329"/>
              <a:gd name="connsiteX13" fmla="*/ 7019925 w 7019925"/>
              <a:gd name="connsiteY13" fmla="*/ 0 h 1200329"/>
              <a:gd name="connsiteX14" fmla="*/ 7019925 w 7019925"/>
              <a:gd name="connsiteY14" fmla="*/ 376103 h 1200329"/>
              <a:gd name="connsiteX15" fmla="*/ 7019925 w 7019925"/>
              <a:gd name="connsiteY15" fmla="*/ 752206 h 1200329"/>
              <a:gd name="connsiteX16" fmla="*/ 7019925 w 7019925"/>
              <a:gd name="connsiteY16" fmla="*/ 1200329 h 1200329"/>
              <a:gd name="connsiteX17" fmla="*/ 6575330 w 7019925"/>
              <a:gd name="connsiteY17" fmla="*/ 1200329 h 1200329"/>
              <a:gd name="connsiteX18" fmla="*/ 5849938 w 7019925"/>
              <a:gd name="connsiteY18" fmla="*/ 1200329 h 1200329"/>
              <a:gd name="connsiteX19" fmla="*/ 5194745 w 7019925"/>
              <a:gd name="connsiteY19" fmla="*/ 1200329 h 1200329"/>
              <a:gd name="connsiteX20" fmla="*/ 4679950 w 7019925"/>
              <a:gd name="connsiteY20" fmla="*/ 1200329 h 1200329"/>
              <a:gd name="connsiteX21" fmla="*/ 4165155 w 7019925"/>
              <a:gd name="connsiteY21" fmla="*/ 1200329 h 1200329"/>
              <a:gd name="connsiteX22" fmla="*/ 3650361 w 7019925"/>
              <a:gd name="connsiteY22" fmla="*/ 1200329 h 1200329"/>
              <a:gd name="connsiteX23" fmla="*/ 3135566 w 7019925"/>
              <a:gd name="connsiteY23" fmla="*/ 1200329 h 1200329"/>
              <a:gd name="connsiteX24" fmla="*/ 2690971 w 7019925"/>
              <a:gd name="connsiteY24" fmla="*/ 1200329 h 1200329"/>
              <a:gd name="connsiteX25" fmla="*/ 2105977 w 7019925"/>
              <a:gd name="connsiteY25" fmla="*/ 1200329 h 1200329"/>
              <a:gd name="connsiteX26" fmla="*/ 1591183 w 7019925"/>
              <a:gd name="connsiteY26" fmla="*/ 1200329 h 1200329"/>
              <a:gd name="connsiteX27" fmla="*/ 1216787 w 7019925"/>
              <a:gd name="connsiteY27" fmla="*/ 1200329 h 1200329"/>
              <a:gd name="connsiteX28" fmla="*/ 0 w 7019925"/>
              <a:gd name="connsiteY28" fmla="*/ 1200329 h 1200329"/>
              <a:gd name="connsiteX29" fmla="*/ 0 w 7019925"/>
              <a:gd name="connsiteY29" fmla="*/ 800219 h 1200329"/>
              <a:gd name="connsiteX30" fmla="*/ 0 w 7019925"/>
              <a:gd name="connsiteY30" fmla="*/ 388106 h 1200329"/>
              <a:gd name="connsiteX31" fmla="*/ 0 w 7019925"/>
              <a:gd name="connsiteY31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019925" h="1200329" fill="none" extrusionOk="0">
                <a:moveTo>
                  <a:pt x="0" y="0"/>
                </a:moveTo>
                <a:cubicBezTo>
                  <a:pt x="218570" y="-907"/>
                  <a:pt x="491960" y="64872"/>
                  <a:pt x="655193" y="0"/>
                </a:cubicBezTo>
                <a:cubicBezTo>
                  <a:pt x="818426" y="-64872"/>
                  <a:pt x="933506" y="22798"/>
                  <a:pt x="1029589" y="0"/>
                </a:cubicBezTo>
                <a:cubicBezTo>
                  <a:pt x="1125672" y="-22798"/>
                  <a:pt x="1433753" y="31449"/>
                  <a:pt x="1544384" y="0"/>
                </a:cubicBezTo>
                <a:cubicBezTo>
                  <a:pt x="1655015" y="-31449"/>
                  <a:pt x="1843136" y="22459"/>
                  <a:pt x="1988979" y="0"/>
                </a:cubicBezTo>
                <a:cubicBezTo>
                  <a:pt x="2134823" y="-22459"/>
                  <a:pt x="2420521" y="57298"/>
                  <a:pt x="2573973" y="0"/>
                </a:cubicBezTo>
                <a:cubicBezTo>
                  <a:pt x="2727425" y="-57298"/>
                  <a:pt x="2832629" y="13417"/>
                  <a:pt x="2948369" y="0"/>
                </a:cubicBezTo>
                <a:cubicBezTo>
                  <a:pt x="3064109" y="-13417"/>
                  <a:pt x="3173847" y="1597"/>
                  <a:pt x="3392964" y="0"/>
                </a:cubicBezTo>
                <a:cubicBezTo>
                  <a:pt x="3612082" y="-1597"/>
                  <a:pt x="3739577" y="22032"/>
                  <a:pt x="3907758" y="0"/>
                </a:cubicBezTo>
                <a:cubicBezTo>
                  <a:pt x="4075939" y="-22032"/>
                  <a:pt x="4344122" y="2257"/>
                  <a:pt x="4633150" y="0"/>
                </a:cubicBezTo>
                <a:cubicBezTo>
                  <a:pt x="4922178" y="-2257"/>
                  <a:pt x="5023019" y="1167"/>
                  <a:pt x="5147945" y="0"/>
                </a:cubicBezTo>
                <a:cubicBezTo>
                  <a:pt x="5272872" y="-1167"/>
                  <a:pt x="5420795" y="25106"/>
                  <a:pt x="5662740" y="0"/>
                </a:cubicBezTo>
                <a:cubicBezTo>
                  <a:pt x="5904685" y="-25106"/>
                  <a:pt x="5910197" y="13352"/>
                  <a:pt x="6037136" y="0"/>
                </a:cubicBezTo>
                <a:cubicBezTo>
                  <a:pt x="6164075" y="-13352"/>
                  <a:pt x="6793671" y="74741"/>
                  <a:pt x="7019925" y="0"/>
                </a:cubicBezTo>
                <a:cubicBezTo>
                  <a:pt x="7021545" y="111195"/>
                  <a:pt x="6996157" y="293656"/>
                  <a:pt x="7019925" y="376103"/>
                </a:cubicBezTo>
                <a:cubicBezTo>
                  <a:pt x="7043693" y="458550"/>
                  <a:pt x="6990309" y="676445"/>
                  <a:pt x="7019925" y="752206"/>
                </a:cubicBezTo>
                <a:cubicBezTo>
                  <a:pt x="7049541" y="827967"/>
                  <a:pt x="6966845" y="995994"/>
                  <a:pt x="7019925" y="1200329"/>
                </a:cubicBezTo>
                <a:cubicBezTo>
                  <a:pt x="6825538" y="1235398"/>
                  <a:pt x="6784359" y="1149532"/>
                  <a:pt x="6575330" y="1200329"/>
                </a:cubicBezTo>
                <a:cubicBezTo>
                  <a:pt x="6366301" y="1251126"/>
                  <a:pt x="6193244" y="1168433"/>
                  <a:pt x="5849938" y="1200329"/>
                </a:cubicBezTo>
                <a:cubicBezTo>
                  <a:pt x="5506632" y="1232225"/>
                  <a:pt x="5383981" y="1166446"/>
                  <a:pt x="5194745" y="1200329"/>
                </a:cubicBezTo>
                <a:cubicBezTo>
                  <a:pt x="5005509" y="1234212"/>
                  <a:pt x="4833632" y="1199500"/>
                  <a:pt x="4679950" y="1200329"/>
                </a:cubicBezTo>
                <a:cubicBezTo>
                  <a:pt x="4526269" y="1201158"/>
                  <a:pt x="4294618" y="1159617"/>
                  <a:pt x="4165155" y="1200329"/>
                </a:cubicBezTo>
                <a:cubicBezTo>
                  <a:pt x="4035692" y="1241041"/>
                  <a:pt x="3885493" y="1153137"/>
                  <a:pt x="3650361" y="1200329"/>
                </a:cubicBezTo>
                <a:cubicBezTo>
                  <a:pt x="3415229" y="1247521"/>
                  <a:pt x="3303859" y="1200125"/>
                  <a:pt x="3135566" y="1200329"/>
                </a:cubicBezTo>
                <a:cubicBezTo>
                  <a:pt x="2967274" y="1200533"/>
                  <a:pt x="2783080" y="1148220"/>
                  <a:pt x="2690971" y="1200329"/>
                </a:cubicBezTo>
                <a:cubicBezTo>
                  <a:pt x="2598862" y="1252438"/>
                  <a:pt x="2289425" y="1186384"/>
                  <a:pt x="2105977" y="1200329"/>
                </a:cubicBezTo>
                <a:cubicBezTo>
                  <a:pt x="1922529" y="1214274"/>
                  <a:pt x="1828507" y="1175730"/>
                  <a:pt x="1591183" y="1200329"/>
                </a:cubicBezTo>
                <a:cubicBezTo>
                  <a:pt x="1353859" y="1224928"/>
                  <a:pt x="1321420" y="1195913"/>
                  <a:pt x="1216787" y="1200329"/>
                </a:cubicBezTo>
                <a:cubicBezTo>
                  <a:pt x="1112154" y="1204745"/>
                  <a:pt x="372325" y="1070422"/>
                  <a:pt x="0" y="1200329"/>
                </a:cubicBezTo>
                <a:cubicBezTo>
                  <a:pt x="-36549" y="1069882"/>
                  <a:pt x="3969" y="936338"/>
                  <a:pt x="0" y="800219"/>
                </a:cubicBezTo>
                <a:cubicBezTo>
                  <a:pt x="-3969" y="664100"/>
                  <a:pt x="35954" y="538547"/>
                  <a:pt x="0" y="388106"/>
                </a:cubicBezTo>
                <a:cubicBezTo>
                  <a:pt x="-35954" y="237665"/>
                  <a:pt x="969" y="141927"/>
                  <a:pt x="0" y="0"/>
                </a:cubicBezTo>
                <a:close/>
              </a:path>
              <a:path w="7019925" h="1200329" stroke="0" extrusionOk="0">
                <a:moveTo>
                  <a:pt x="0" y="0"/>
                </a:moveTo>
                <a:cubicBezTo>
                  <a:pt x="215902" y="-12975"/>
                  <a:pt x="227974" y="27341"/>
                  <a:pt x="444595" y="0"/>
                </a:cubicBezTo>
                <a:cubicBezTo>
                  <a:pt x="661216" y="-27341"/>
                  <a:pt x="963065" y="16350"/>
                  <a:pt x="1099788" y="0"/>
                </a:cubicBezTo>
                <a:cubicBezTo>
                  <a:pt x="1236511" y="-16350"/>
                  <a:pt x="1490318" y="47206"/>
                  <a:pt x="1614583" y="0"/>
                </a:cubicBezTo>
                <a:cubicBezTo>
                  <a:pt x="1738849" y="-47206"/>
                  <a:pt x="1984783" y="11495"/>
                  <a:pt x="2199576" y="0"/>
                </a:cubicBezTo>
                <a:cubicBezTo>
                  <a:pt x="2414369" y="-11495"/>
                  <a:pt x="2616945" y="14534"/>
                  <a:pt x="2924969" y="0"/>
                </a:cubicBezTo>
                <a:cubicBezTo>
                  <a:pt x="3232993" y="-14534"/>
                  <a:pt x="3203812" y="14574"/>
                  <a:pt x="3299365" y="0"/>
                </a:cubicBezTo>
                <a:cubicBezTo>
                  <a:pt x="3394918" y="-14574"/>
                  <a:pt x="3592196" y="20924"/>
                  <a:pt x="3673761" y="0"/>
                </a:cubicBezTo>
                <a:cubicBezTo>
                  <a:pt x="3755326" y="-20924"/>
                  <a:pt x="4164797" y="58497"/>
                  <a:pt x="4399153" y="0"/>
                </a:cubicBezTo>
                <a:cubicBezTo>
                  <a:pt x="4633509" y="-58497"/>
                  <a:pt x="4697700" y="19775"/>
                  <a:pt x="4843748" y="0"/>
                </a:cubicBezTo>
                <a:cubicBezTo>
                  <a:pt x="4989797" y="-19775"/>
                  <a:pt x="5072055" y="11860"/>
                  <a:pt x="5218144" y="0"/>
                </a:cubicBezTo>
                <a:cubicBezTo>
                  <a:pt x="5364233" y="-11860"/>
                  <a:pt x="5651432" y="1093"/>
                  <a:pt x="5943537" y="0"/>
                </a:cubicBezTo>
                <a:cubicBezTo>
                  <a:pt x="6235642" y="-1093"/>
                  <a:pt x="6667300" y="77710"/>
                  <a:pt x="7019925" y="0"/>
                </a:cubicBezTo>
                <a:cubicBezTo>
                  <a:pt x="7037719" y="211983"/>
                  <a:pt x="6997127" y="278695"/>
                  <a:pt x="7019925" y="424116"/>
                </a:cubicBezTo>
                <a:cubicBezTo>
                  <a:pt x="7042723" y="569537"/>
                  <a:pt x="7018935" y="646471"/>
                  <a:pt x="7019925" y="800219"/>
                </a:cubicBezTo>
                <a:cubicBezTo>
                  <a:pt x="7020915" y="953967"/>
                  <a:pt x="6977209" y="1098465"/>
                  <a:pt x="7019925" y="1200329"/>
                </a:cubicBezTo>
                <a:cubicBezTo>
                  <a:pt x="6861136" y="1236519"/>
                  <a:pt x="6770037" y="1195928"/>
                  <a:pt x="6575330" y="1200329"/>
                </a:cubicBezTo>
                <a:cubicBezTo>
                  <a:pt x="6380624" y="1204730"/>
                  <a:pt x="6289267" y="1177510"/>
                  <a:pt x="6200934" y="1200329"/>
                </a:cubicBezTo>
                <a:cubicBezTo>
                  <a:pt x="6112601" y="1223148"/>
                  <a:pt x="5752413" y="1128298"/>
                  <a:pt x="5545741" y="1200329"/>
                </a:cubicBezTo>
                <a:cubicBezTo>
                  <a:pt x="5339069" y="1272360"/>
                  <a:pt x="5149216" y="1147095"/>
                  <a:pt x="5030946" y="1200329"/>
                </a:cubicBezTo>
                <a:cubicBezTo>
                  <a:pt x="4912676" y="1253563"/>
                  <a:pt x="4763495" y="1167298"/>
                  <a:pt x="4516152" y="1200329"/>
                </a:cubicBezTo>
                <a:cubicBezTo>
                  <a:pt x="4268809" y="1233360"/>
                  <a:pt x="4059856" y="1194888"/>
                  <a:pt x="3790760" y="1200329"/>
                </a:cubicBezTo>
                <a:cubicBezTo>
                  <a:pt x="3521664" y="1205770"/>
                  <a:pt x="3453675" y="1148096"/>
                  <a:pt x="3346164" y="1200329"/>
                </a:cubicBezTo>
                <a:cubicBezTo>
                  <a:pt x="3238653" y="1252562"/>
                  <a:pt x="3044672" y="1192300"/>
                  <a:pt x="2901569" y="1200329"/>
                </a:cubicBezTo>
                <a:cubicBezTo>
                  <a:pt x="2758466" y="1208358"/>
                  <a:pt x="2435836" y="1186596"/>
                  <a:pt x="2176177" y="1200329"/>
                </a:cubicBezTo>
                <a:cubicBezTo>
                  <a:pt x="1916518" y="1214062"/>
                  <a:pt x="1922038" y="1186287"/>
                  <a:pt x="1801781" y="1200329"/>
                </a:cubicBezTo>
                <a:cubicBezTo>
                  <a:pt x="1681524" y="1214371"/>
                  <a:pt x="1491289" y="1180875"/>
                  <a:pt x="1286986" y="1200329"/>
                </a:cubicBezTo>
                <a:cubicBezTo>
                  <a:pt x="1082684" y="1219783"/>
                  <a:pt x="944470" y="1190042"/>
                  <a:pt x="701992" y="1200329"/>
                </a:cubicBezTo>
                <a:cubicBezTo>
                  <a:pt x="459514" y="1210616"/>
                  <a:pt x="231152" y="1197311"/>
                  <a:pt x="0" y="1200329"/>
                </a:cubicBezTo>
                <a:cubicBezTo>
                  <a:pt x="-24228" y="1119701"/>
                  <a:pt x="30343" y="907719"/>
                  <a:pt x="0" y="824226"/>
                </a:cubicBezTo>
                <a:cubicBezTo>
                  <a:pt x="-30343" y="740733"/>
                  <a:pt x="4945" y="574218"/>
                  <a:pt x="0" y="412113"/>
                </a:cubicBezTo>
                <a:cubicBezTo>
                  <a:pt x="-4945" y="250008"/>
                  <a:pt x="1052" y="1213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0729599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ファシリテーター認定講座</a:t>
            </a:r>
            <a:endParaRPr kumimoji="1" lang="en-US" altLang="ja-JP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【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ベーシック・コース</a:t>
            </a:r>
            <a:r>
              <a:rPr lang="en-US" altLang="ja-JP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】</a:t>
            </a:r>
            <a:endParaRPr kumimoji="1" lang="ja-JP" alt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268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3C258-6ED9-0A16-4979-471EA4FB4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16F7EA-6B06-0085-7F7A-685DCFD7F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54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7799CE33-C263-5689-6B9A-D3182755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56B3F81-6313-465C-55F7-478C11E46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25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</Words>
  <Application>Microsoft Office PowerPoint</Application>
  <PresentationFormat>ワイド画面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プレスタイム/メンター協会</dc:creator>
  <cp:lastModifiedBy>プレスタイム/メンター協会</cp:lastModifiedBy>
  <cp:revision>1</cp:revision>
  <dcterms:created xsi:type="dcterms:W3CDTF">2022-06-08T06:20:41Z</dcterms:created>
  <dcterms:modified xsi:type="dcterms:W3CDTF">2022-06-08T07:12:24Z</dcterms:modified>
</cp:coreProperties>
</file>