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2" r:id="rId3"/>
    <p:sldId id="258" r:id="rId4"/>
    <p:sldId id="257" r:id="rId5"/>
    <p:sldId id="260" r:id="rId6"/>
    <p:sldId id="261" r:id="rId7"/>
    <p:sldId id="259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4T01:43:29.248"/>
    </inkml:context>
    <inkml:brush xml:id="br0">
      <inkml:brushProperty name="width" value="0.35" units="cm"/>
      <inkml:brushProperty name="height" value="2.1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0 0,'14'0,"16"0,16 0,17 0,14 0,8 0,4 0,2 0,-1 0,-4 0,-7 0,-5 0,-2 0,5 0,4 0,13 0,4 0,12 0,14 0,19 0,11 0,-1 0,-17 0,-18 0,-25 0,-21 0,-18 0,-15 0,-9 0,2 0,6 0,1 0,7 0,10 0,14 0,10 0,1 0,-4 0,-1 0,-3 0,-1 0,-3 0,-5 0,-2 0,-5 0,-5 0,-6 0,-3 0,-2 0,-2 0,1 0,8 0,15 0,17 0,10 0,4 0,-6 0,-13 0,-16 0,-14 0,-14 0,-9 0,-2 0,0 0,10 0,13 0,17 0,14 0,3 0,-4 0,-16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4T02:06:35.202"/>
    </inkml:context>
    <inkml:brush xml:id="br0">
      <inkml:brushProperty name="width" value="0.35" units="cm"/>
      <inkml:brushProperty name="height" value="2.1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1 0,'14'0,"29"0,34 0,32 0,34 0,21 0,4 0,-4 0,-8 0,-17 0,-14 0,-8 0,-9 0,-2 0,-5 0,2 0,0 0,0 0,-8 0,1 0,0 0,0 0,-3 0,-4 0,-1 0,3 0,6 0,11 0,10 0,0 0,-6 0,-10 0,-10 0,-10 0,-1 0,1 0,-2 0,6 0,9 0,8 0,3 0,11 0,13 0,11 0,-1 0,-2 0,-14 0,-20 0,-19 0,-15 0,5 0,21 0,18 0,21 0,21 0,8 0,1 0,-9 0,-19 0,-22 0,-24 0,-25 0,-17 0,-12 0,-5 0,-1 0,7 0,3 0,6 0,10 0,4 0,0 0,-1 0,-8 0,2 0,1 0,2 0,6 0,8 0,12 0,6 0,-2 0,-11 0,-10 0,-9 0,-12 0,-11 0,-8 0,1 0,1 0,1 0,6 0,8 0,2 0,0 0,-2 0,-3 0,-4 0,-7 0,-1 0,0 0,-2 0,4 0,2 0,-1 0,-3 0,-6 0,-4 0,-2 0,2 0,1 0,3 0,-2 0,-2 0,2 0,1 0,3 0,-1 0,-3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4T02:02:03.330"/>
    </inkml:context>
    <inkml:brush xml:id="br0">
      <inkml:brushProperty name="width" value="0.35" units="cm"/>
      <inkml:brushProperty name="height" value="2.1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0 0,'11'0,"20"0,24 0,24 0,24 0,16 0,2 0,-3 0,-5 0,-13 0,-10 0,-5 0,-7 0,-2 0,-3 0,1 0,1 0,-1 0,-5 0,0 0,0 0,0 0,-1 0,-4 0,-1 0,3 0,4 0,8 0,7 0,0 0,-4 0,-7 0,-8 0,-7 0,0 0,0 0,-1 0,3 0,8 0,6 0,1 0,9 0,8 0,9 0,-1 0,-1 0,-11 0,-14 0,-13 0,-12 0,4 0,15 0,14 0,15 0,14 0,6 0,1 0,-6 0,-15 0,-14 0,-19 0,-17 0,-13 0,-8 0,-4 0,0 0,4 0,3 0,4 0,7 0,3 0,0 0,-1 0,-5 0,1 0,0 0,2 0,5 0,5 0,9 0,4 0,-1 0,-9 0,-5 0,-9 0,-7 0,-8 0,-7 0,2 0,0 0,1 0,4 0,6 0,2 0,-1 0,-1 0,-2 0,-3 0,-5 0,-1 0,0 0,-1 0,3 0,1 0,-1 0,-1 0,-6 0,-2 0,-1 0,1 0,0 0,3 0,-1 0,-2 0,2 0,0 0,1 0,2 0,-4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2936CC-29B4-DB9D-7575-5E157B516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9A8ECB3-4460-EBDF-7761-475EC569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6D2849-60F2-2169-15B2-3D2BECD7E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0998-2853-43BD-8401-F1AEC974CDE5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8AB168-D068-8203-AB57-1C9B21CFF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3FF18FD-E550-07C9-0162-F9F8C4DA2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C97DD-3F9A-4A5A-8FB3-D6FCFC56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48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EE5ED8-413F-C888-31C8-94AA41FA0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CD85063-93ED-A186-2D9F-A31A80039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B78E24-0AED-AA6F-D0C4-9AC5BB8BC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0998-2853-43BD-8401-F1AEC974CDE5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F595F2B-5CF9-D50B-2527-D711F9FA2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AC769E-6B93-C5AF-99C4-0F7526ED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C97DD-3F9A-4A5A-8FB3-D6FCFC56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97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66FADF3-F9E4-69BA-0BF1-3FBB94352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AA6E30D-1CA9-1B03-A6BF-4F3A2E12A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116A5E9-DF55-0D75-B8D9-2F9FDF09B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0998-2853-43BD-8401-F1AEC974CDE5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0797B6D-4728-C56A-2E13-3C17A774F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4708080-82FA-1E9E-2F80-F0F5A20A9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C97DD-3F9A-4A5A-8FB3-D6FCFC56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903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50D078-8736-117B-8692-5DE205672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43E0C2-49F7-3F5B-FC4B-41F26A019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3D9DDB-55C5-B4DF-4F32-506A6CDF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0998-2853-43BD-8401-F1AEC974CDE5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F38EDFF-CD05-AACE-7844-21A04EFD1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5D01B8C-3570-B424-E197-14BFA1144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C97DD-3F9A-4A5A-8FB3-D6FCFC56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4522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127E0D-5737-E137-1C9D-A9028CF84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2B869F3-FAEB-DED2-0C2C-48243A148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8265F5-29ED-2756-3BA5-64BD40E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0998-2853-43BD-8401-F1AEC974CDE5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A81DA9-045D-9E42-AB4C-CC9974A2A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3D61A0E-BBE9-7D1E-3F7D-C99FB38FD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C97DD-3F9A-4A5A-8FB3-D6FCFC56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8376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AC063B-CF21-56EC-C987-9D8CAB316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61BBFE-F54B-71F7-1B73-C7E262EC4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B803B92-9B03-A932-998A-0522C489F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B48D134-7725-6EB5-0B82-66219FF3D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0998-2853-43BD-8401-F1AEC974CDE5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2E3BD11-5BCF-75E9-1593-471A9B2AC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C4224F8-3582-1FC3-1158-75A04E4C1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C97DD-3F9A-4A5A-8FB3-D6FCFC56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0677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7ABDD0-EAC6-7164-CB63-BB122DB00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67BF77A-766B-8E56-FE69-34BFFFD62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7BA019B-1245-64FB-742F-EE46FE2C7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B2E0034-3D16-651F-43AC-D447B26868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9F47A2E-9D33-2ACD-92BA-7792B4DAF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F1E7667-1BA4-E9F2-8775-E5123ADF6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0998-2853-43BD-8401-F1AEC974CDE5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EBCAC25-653A-CB7B-0286-D19817557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0B57B3B-D73F-81EC-81B7-F97248EF6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C97DD-3F9A-4A5A-8FB3-D6FCFC56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8922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FBAB27-299D-0C37-D8EF-E8E7E5913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266F27A-921C-42E7-7729-A5A58C1F9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0998-2853-43BD-8401-F1AEC974CDE5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EE821FB-5CE1-35B7-195C-9EB5D6F94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14D6642-FA48-7CF8-F13B-B550890DA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C97DD-3F9A-4A5A-8FB3-D6FCFC56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763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96F6246-B40B-57DF-DC74-886AE14A5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0998-2853-43BD-8401-F1AEC974CDE5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4A84FD9-5F7B-BC4C-F207-1A9680D7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800DB8-5346-1E69-0633-410AFCE25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C97DD-3F9A-4A5A-8FB3-D6FCFC56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942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081F13-338C-DADF-C8E4-8611C89CA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FF3D2AD-94AC-A0DB-5265-92397BC40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A2512B9-BF08-C4AC-CA21-71EF7783E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CB5459F-E731-BDED-7E97-3C64A8366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0998-2853-43BD-8401-F1AEC974CDE5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54DEE0B-17E3-003F-BD21-8B622D205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5A98C61-DA3C-7363-416B-A43BE9DC8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C97DD-3F9A-4A5A-8FB3-D6FCFC56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1211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D9883E-5970-3C27-A3A3-1887F5D0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15A0372-2C11-55F8-2C41-859644D928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048E9EC-E9F9-DBF5-A9CD-2FF7D953C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8975D74-ABC8-4CD6-1027-D2437E567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0998-2853-43BD-8401-F1AEC974CDE5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B732A98-76BC-B5ED-F4DF-C3D59709E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C346DEE-999F-FBE4-6463-0B5DDF0DA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C97DD-3F9A-4A5A-8FB3-D6FCFC56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548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A549012-AEF5-9065-BD8B-75D203EF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14A9707-3133-C727-FE09-424F9A348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19FAA88-E467-03A0-2608-32B563A77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70998-2853-43BD-8401-F1AEC974CDE5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5AA4B58-D521-FACB-FC49-17FCFDF76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D786885-DECA-14CB-3447-D3A318A70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97DD-3F9A-4A5A-8FB3-D6FCFC56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142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customXml" Target="../ink/ink3.xml"/><Relationship Id="rId12" Type="http://schemas.openxmlformats.org/officeDocument/2006/relationships/image" Target="../media/image1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customXml" Target="../ink/ink2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B77BC49-4783-0B57-8FC9-1B908F66F48B}"/>
              </a:ext>
            </a:extLst>
          </p:cNvPr>
          <p:cNvGrpSpPr/>
          <p:nvPr/>
        </p:nvGrpSpPr>
        <p:grpSpPr>
          <a:xfrm>
            <a:off x="851877" y="-49425"/>
            <a:ext cx="10200768" cy="6808790"/>
            <a:chOff x="751943" y="10022"/>
            <a:chExt cx="10300701" cy="6819683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58475A02-8D2E-8ED7-ECBF-87FEB13403B3}"/>
                </a:ext>
              </a:extLst>
            </p:cNvPr>
            <p:cNvSpPr/>
            <p:nvPr/>
          </p:nvSpPr>
          <p:spPr>
            <a:xfrm>
              <a:off x="757646" y="158268"/>
              <a:ext cx="10284823" cy="6671437"/>
            </a:xfrm>
            <a:prstGeom prst="rect">
              <a:avLst/>
            </a:prstGeom>
            <a:solidFill>
              <a:schemeClr val="bg1"/>
            </a:solidFill>
            <a:ln w="114300" cmpd="sng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5" name="図 4" descr="人, 屋内, 窓, 男 が含まれている画像&#10;&#10;自動的に生成された説明">
              <a:extLst>
                <a:ext uri="{FF2B5EF4-FFF2-40B4-BE49-F238E27FC236}">
                  <a16:creationId xmlns:a16="http://schemas.microsoft.com/office/drawing/2014/main" id="{403E7B6B-9F3F-D6F1-02FF-E157336D7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3" r="661" b="-1"/>
            <a:stretch/>
          </p:blipFill>
          <p:spPr>
            <a:xfrm>
              <a:off x="6016722" y="3173405"/>
              <a:ext cx="4903946" cy="3522617"/>
            </a:xfrm>
            <a:custGeom>
              <a:avLst/>
              <a:gdLst/>
              <a:ahLst/>
              <a:cxnLst/>
              <a:rect l="l" t="t" r="r" b="b"/>
              <a:pathLst>
                <a:path w="9547224" h="6858000">
                  <a:moveTo>
                    <a:pt x="1623023" y="0"/>
                  </a:moveTo>
                  <a:lnTo>
                    <a:pt x="2716256" y="0"/>
                  </a:lnTo>
                  <a:lnTo>
                    <a:pt x="3032455" y="0"/>
                  </a:lnTo>
                  <a:lnTo>
                    <a:pt x="3496422" y="0"/>
                  </a:lnTo>
                  <a:lnTo>
                    <a:pt x="5205951" y="0"/>
                  </a:lnTo>
                  <a:lnTo>
                    <a:pt x="9547224" y="0"/>
                  </a:lnTo>
                  <a:lnTo>
                    <a:pt x="9547224" y="6858000"/>
                  </a:lnTo>
                  <a:lnTo>
                    <a:pt x="5205951" y="6858000"/>
                  </a:lnTo>
                  <a:lnTo>
                    <a:pt x="3496422" y="6858000"/>
                  </a:lnTo>
                  <a:lnTo>
                    <a:pt x="3032455" y="6858000"/>
                  </a:lnTo>
                  <a:lnTo>
                    <a:pt x="2716256" y="6858000"/>
                  </a:lnTo>
                  <a:lnTo>
                    <a:pt x="2502754" y="6858000"/>
                  </a:lnTo>
                  <a:lnTo>
                    <a:pt x="2390998" y="6780599"/>
                  </a:lnTo>
                  <a:cubicBezTo>
                    <a:pt x="2217180" y="6653108"/>
                    <a:pt x="2046553" y="6515397"/>
                    <a:pt x="1874350" y="6374814"/>
                  </a:cubicBezTo>
                  <a:cubicBezTo>
                    <a:pt x="928725" y="5602839"/>
                    <a:pt x="0" y="4969131"/>
                    <a:pt x="0" y="3621656"/>
                  </a:cubicBezTo>
                  <a:cubicBezTo>
                    <a:pt x="0" y="2093192"/>
                    <a:pt x="573736" y="754641"/>
                    <a:pt x="1600899" y="14997"/>
                  </a:cubicBezTo>
                  <a:close/>
                </a:path>
              </a:pathLst>
            </a:cu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F623274-CBB0-8AE9-AFBA-29BF346B2CEE}"/>
                </a:ext>
              </a:extLst>
            </p:cNvPr>
            <p:cNvSpPr txBox="1"/>
            <p:nvPr/>
          </p:nvSpPr>
          <p:spPr>
            <a:xfrm>
              <a:off x="1615555" y="10022"/>
              <a:ext cx="3742909" cy="1448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8800" b="1" i="0" dirty="0">
                  <a:solidFill>
                    <a:srgbClr val="FF0000"/>
                  </a:solidFill>
                  <a:effectLst/>
                  <a:latin typeface="ヒラギノ角ゴ Pro W3"/>
                </a:rPr>
                <a:t>9/5</a:t>
              </a:r>
              <a:r>
                <a:rPr lang="en-US" altLang="ja-JP" sz="6000" b="1" i="0" dirty="0">
                  <a:solidFill>
                    <a:srgbClr val="FF0000"/>
                  </a:solidFill>
                  <a:effectLst/>
                  <a:latin typeface="ヒラギノ角ゴ Pro W3"/>
                </a:rPr>
                <a:t>(</a:t>
              </a:r>
              <a:r>
                <a:rPr lang="ja-JP" altLang="en-US" sz="6000" b="1" i="0" dirty="0">
                  <a:solidFill>
                    <a:srgbClr val="FF0000"/>
                  </a:solidFill>
                  <a:effectLst/>
                  <a:latin typeface="ヒラギノ角ゴ Pro W3"/>
                </a:rPr>
                <a:t>木</a:t>
              </a:r>
              <a:r>
                <a:rPr lang="en-US" altLang="ja-JP" sz="6000" b="1" i="0" dirty="0">
                  <a:solidFill>
                    <a:srgbClr val="FF0000"/>
                  </a:solidFill>
                  <a:effectLst/>
                  <a:latin typeface="ヒラギノ角ゴ Pro W3"/>
                </a:rPr>
                <a:t>)</a:t>
              </a:r>
              <a:r>
                <a:rPr lang="ja-JP" altLang="en-US" sz="8800" b="1" i="0" dirty="0">
                  <a:solidFill>
                    <a:srgbClr val="FF0000"/>
                  </a:solidFill>
                  <a:effectLst/>
                  <a:latin typeface="ヒラギノ角ゴ Pro W3"/>
                </a:rPr>
                <a:t>　</a:t>
              </a:r>
              <a:endParaRPr lang="en-US" altLang="ja-JP" sz="6600" b="1" i="0" dirty="0">
                <a:solidFill>
                  <a:srgbClr val="FF0000"/>
                </a:solidFill>
                <a:effectLst/>
                <a:latin typeface="ヒラギノ角ゴ Pro W3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9EA329E-F200-B355-7C16-2DAAA3479791}"/>
                </a:ext>
              </a:extLst>
            </p:cNvPr>
            <p:cNvSpPr txBox="1"/>
            <p:nvPr/>
          </p:nvSpPr>
          <p:spPr>
            <a:xfrm flipH="1">
              <a:off x="1403857" y="1401409"/>
              <a:ext cx="9638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5400" b="1" dirty="0">
                  <a:solidFill>
                    <a:schemeClr val="accent5">
                      <a:lumMod val="7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『</a:t>
              </a:r>
              <a:r>
                <a:rPr lang="ja-JP" altLang="en-US" sz="5400" b="1" dirty="0">
                  <a:solidFill>
                    <a:schemeClr val="accent5">
                      <a:lumMod val="7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コミュニケーション講座</a:t>
              </a:r>
              <a:r>
                <a:rPr lang="en-US" altLang="ja-JP" sz="5400" b="1" dirty="0">
                  <a:solidFill>
                    <a:schemeClr val="accent5">
                      <a:lumMod val="7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』</a:t>
              </a: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D867A099-27B0-3CC9-9DEF-FF2AB411F698}"/>
                </a:ext>
              </a:extLst>
            </p:cNvPr>
            <p:cNvGrpSpPr/>
            <p:nvPr/>
          </p:nvGrpSpPr>
          <p:grpSpPr>
            <a:xfrm rot="11186158">
              <a:off x="4793119" y="5226007"/>
              <a:ext cx="2234228" cy="1349046"/>
              <a:chOff x="261257" y="2838144"/>
              <a:chExt cx="3225725" cy="2242469"/>
            </a:xfrm>
          </p:grpSpPr>
          <p:sp>
            <p:nvSpPr>
              <p:cNvPr id="12" name="楕円 11">
                <a:extLst>
                  <a:ext uri="{FF2B5EF4-FFF2-40B4-BE49-F238E27FC236}">
                    <a16:creationId xmlns:a16="http://schemas.microsoft.com/office/drawing/2014/main" id="{84DE6E41-5688-E36D-F049-01762146FDC6}"/>
                  </a:ext>
                </a:extLst>
              </p:cNvPr>
              <p:cNvSpPr/>
              <p:nvPr/>
            </p:nvSpPr>
            <p:spPr>
              <a:xfrm>
                <a:off x="2364295" y="2838147"/>
                <a:ext cx="1122687" cy="102004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楕円 12">
                <a:extLst>
                  <a:ext uri="{FF2B5EF4-FFF2-40B4-BE49-F238E27FC236}">
                    <a16:creationId xmlns:a16="http://schemas.microsoft.com/office/drawing/2014/main" id="{39990083-34D5-F070-FF8C-95E7AB1887BC}"/>
                  </a:ext>
                </a:extLst>
              </p:cNvPr>
              <p:cNvSpPr/>
              <p:nvPr/>
            </p:nvSpPr>
            <p:spPr>
              <a:xfrm>
                <a:off x="261257" y="4069253"/>
                <a:ext cx="1103181" cy="101136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楕円 13">
                <a:extLst>
                  <a:ext uri="{FF2B5EF4-FFF2-40B4-BE49-F238E27FC236}">
                    <a16:creationId xmlns:a16="http://schemas.microsoft.com/office/drawing/2014/main" id="{3CB44186-E289-7953-65C1-9D3459A1DA71}"/>
                  </a:ext>
                </a:extLst>
              </p:cNvPr>
              <p:cNvSpPr/>
              <p:nvPr/>
            </p:nvSpPr>
            <p:spPr>
              <a:xfrm>
                <a:off x="1461866" y="2838144"/>
                <a:ext cx="1103181" cy="102004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5" name="楕円 14">
                <a:extLst>
                  <a:ext uri="{FF2B5EF4-FFF2-40B4-BE49-F238E27FC236}">
                    <a16:creationId xmlns:a16="http://schemas.microsoft.com/office/drawing/2014/main" id="{0AB59B2F-7D8E-1466-9AF5-345A525CDE7E}"/>
                  </a:ext>
                </a:extLst>
              </p:cNvPr>
              <p:cNvSpPr/>
              <p:nvPr/>
            </p:nvSpPr>
            <p:spPr>
              <a:xfrm>
                <a:off x="539932" y="3187104"/>
                <a:ext cx="1103181" cy="102004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97E4D755-A1EE-6569-E45E-D6DADF86FC10}"/>
                </a:ext>
              </a:extLst>
            </p:cNvPr>
            <p:cNvSpPr txBox="1"/>
            <p:nvPr/>
          </p:nvSpPr>
          <p:spPr>
            <a:xfrm>
              <a:off x="890939" y="3953037"/>
              <a:ext cx="5262979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</a:t>
              </a:r>
              <a:r>
                <a:rPr kumimoji="1" lang="ja-JP" altLang="en-US" sz="3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今、改めて、自らの</a:t>
              </a:r>
              <a:endPara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sz="36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「コミュニケーション」</a:t>
              </a:r>
              <a:endParaRPr kumimoji="1" lang="en-US" altLang="ja-JP" sz="36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sz="3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を見直してみませんか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B9E83A08-BAE7-C21E-E8E3-053E3DF3846B}"/>
                </a:ext>
              </a:extLst>
            </p:cNvPr>
            <p:cNvSpPr txBox="1"/>
            <p:nvPr/>
          </p:nvSpPr>
          <p:spPr>
            <a:xfrm>
              <a:off x="5492870" y="578802"/>
              <a:ext cx="510909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ファシリテーター講座　</a:t>
              </a:r>
              <a:endParaRPr lang="en-US" altLang="ja-JP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＜ヒューマンスキルコース＞</a:t>
              </a:r>
              <a:endParaRPr lang="en-US" altLang="ja-JP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EE66BAE-3840-AF05-1E5F-A34E1775483C}"/>
                </a:ext>
              </a:extLst>
            </p:cNvPr>
            <p:cNvSpPr txBox="1"/>
            <p:nvPr/>
          </p:nvSpPr>
          <p:spPr>
            <a:xfrm>
              <a:off x="1006287" y="6234357"/>
              <a:ext cx="3915976" cy="462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～　</a:t>
              </a:r>
              <a:r>
                <a:rPr lang="ja-JP" altLang="en-US" sz="2400" b="1" dirty="0">
                  <a:solidFill>
                    <a:srgbClr val="FF0000"/>
                  </a:solidFill>
                </a:rPr>
                <a:t>集合（東京）</a:t>
              </a:r>
              <a:r>
                <a:rPr kumimoji="1" lang="ja-JP" alt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開催　～</a:t>
              </a:r>
            </a:p>
          </p:txBody>
        </p: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6F909C38-E29E-5EF1-F8F8-411CFC145EDB}"/>
                </a:ext>
              </a:extLst>
            </p:cNvPr>
            <p:cNvCxnSpPr/>
            <p:nvPr/>
          </p:nvCxnSpPr>
          <p:spPr>
            <a:xfrm>
              <a:off x="767821" y="2446816"/>
              <a:ext cx="10284823" cy="7036"/>
            </a:xfrm>
            <a:prstGeom prst="line">
              <a:avLst/>
            </a:prstGeom>
            <a:ln w="92075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316A4A3C-FB0F-69D3-06B4-F40021727D9F}"/>
                </a:ext>
              </a:extLst>
            </p:cNvPr>
            <p:cNvCxnSpPr/>
            <p:nvPr/>
          </p:nvCxnSpPr>
          <p:spPr>
            <a:xfrm>
              <a:off x="751943" y="2669507"/>
              <a:ext cx="10284823" cy="7036"/>
            </a:xfrm>
            <a:prstGeom prst="line">
              <a:avLst/>
            </a:prstGeom>
            <a:ln w="92075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17ACC053-4D8B-A1D3-E6F5-833941E98288}"/>
                </a:ext>
              </a:extLst>
            </p:cNvPr>
            <p:cNvGrpSpPr/>
            <p:nvPr/>
          </p:nvGrpSpPr>
          <p:grpSpPr>
            <a:xfrm rot="511723">
              <a:off x="987582" y="2961955"/>
              <a:ext cx="2064528" cy="1457228"/>
              <a:chOff x="261257" y="2838144"/>
              <a:chExt cx="3225725" cy="2242469"/>
            </a:xfrm>
          </p:grpSpPr>
          <p:sp>
            <p:nvSpPr>
              <p:cNvPr id="11" name="楕円 10">
                <a:extLst>
                  <a:ext uri="{FF2B5EF4-FFF2-40B4-BE49-F238E27FC236}">
                    <a16:creationId xmlns:a16="http://schemas.microsoft.com/office/drawing/2014/main" id="{A835479C-9656-BBAD-0C4B-DED611DFCEB5}"/>
                  </a:ext>
                </a:extLst>
              </p:cNvPr>
              <p:cNvSpPr/>
              <p:nvPr/>
            </p:nvSpPr>
            <p:spPr>
              <a:xfrm>
                <a:off x="2364295" y="2838147"/>
                <a:ext cx="1122687" cy="102004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" name="楕円 1">
                <a:extLst>
                  <a:ext uri="{FF2B5EF4-FFF2-40B4-BE49-F238E27FC236}">
                    <a16:creationId xmlns:a16="http://schemas.microsoft.com/office/drawing/2014/main" id="{BFDD9159-765A-1ACB-786E-F7B8405523E0}"/>
                  </a:ext>
                </a:extLst>
              </p:cNvPr>
              <p:cNvSpPr/>
              <p:nvPr/>
            </p:nvSpPr>
            <p:spPr>
              <a:xfrm>
                <a:off x="261257" y="4069253"/>
                <a:ext cx="1103181" cy="101136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" name="楕円 2">
                <a:extLst>
                  <a:ext uri="{FF2B5EF4-FFF2-40B4-BE49-F238E27FC236}">
                    <a16:creationId xmlns:a16="http://schemas.microsoft.com/office/drawing/2014/main" id="{7936F073-8EDC-D49F-D557-5AA2942BAD30}"/>
                  </a:ext>
                </a:extLst>
              </p:cNvPr>
              <p:cNvSpPr/>
              <p:nvPr/>
            </p:nvSpPr>
            <p:spPr>
              <a:xfrm>
                <a:off x="1461866" y="2838144"/>
                <a:ext cx="1103181" cy="102004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" name="楕円 3">
                <a:extLst>
                  <a:ext uri="{FF2B5EF4-FFF2-40B4-BE49-F238E27FC236}">
                    <a16:creationId xmlns:a16="http://schemas.microsoft.com/office/drawing/2014/main" id="{4FB64C63-4692-3ACD-86B2-CD5C93AB4FDD}"/>
                  </a:ext>
                </a:extLst>
              </p:cNvPr>
              <p:cNvSpPr/>
              <p:nvPr/>
            </p:nvSpPr>
            <p:spPr>
              <a:xfrm>
                <a:off x="539932" y="3187104"/>
                <a:ext cx="1103181" cy="102004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370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E197F2-3EAE-C166-1382-A4A25FB1A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EF6011A-F16F-2CE3-26BE-1CDC738C8995}"/>
              </a:ext>
            </a:extLst>
          </p:cNvPr>
          <p:cNvSpPr/>
          <p:nvPr/>
        </p:nvSpPr>
        <p:spPr>
          <a:xfrm>
            <a:off x="2947050" y="1411194"/>
            <a:ext cx="7578075" cy="5054331"/>
          </a:xfrm>
          <a:prstGeom prst="rect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" name="図 4" descr="人, 屋内, 窓, 男 が含まれている画像&#10;&#10;自動的に生成された説明">
            <a:extLst>
              <a:ext uri="{FF2B5EF4-FFF2-40B4-BE49-F238E27FC236}">
                <a16:creationId xmlns:a16="http://schemas.microsoft.com/office/drawing/2014/main" id="{48BF54FC-EAE1-87ED-556B-076FBA187A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r="661" b="-1"/>
          <a:stretch/>
        </p:blipFill>
        <p:spPr>
          <a:xfrm>
            <a:off x="6251490" y="3201559"/>
            <a:ext cx="4246085" cy="3038091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BF00636-E709-95E9-A6F4-8B9A62C14F3E}"/>
              </a:ext>
            </a:extLst>
          </p:cNvPr>
          <p:cNvSpPr txBox="1"/>
          <p:nvPr/>
        </p:nvSpPr>
        <p:spPr>
          <a:xfrm>
            <a:off x="3165497" y="1512830"/>
            <a:ext cx="2693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ヒラギノ角ゴ Pro W3"/>
              </a:rPr>
              <a:t>5/09(</a:t>
            </a:r>
            <a:r>
              <a:rPr lang="ja-JP" altLang="en-US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ヒラギノ角ゴ Pro W3"/>
              </a:rPr>
              <a:t>木</a:t>
            </a:r>
            <a:r>
              <a:rPr lang="en-US" altLang="ja-JP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ヒラギノ角ゴ Pro W3"/>
              </a:rPr>
              <a:t>)</a:t>
            </a:r>
            <a:r>
              <a:rPr lang="ja-JP" altLang="en-US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ヒラギノ角ゴ Pro W3"/>
              </a:rPr>
              <a:t>　</a:t>
            </a:r>
            <a:endParaRPr lang="en-US" altLang="ja-JP" sz="4000" b="1" i="0" dirty="0">
              <a:solidFill>
                <a:srgbClr val="FF0000"/>
              </a:solidFill>
              <a:effectLst/>
              <a:latin typeface="ヒラギノ角ゴ Pro W3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E84CF7-301E-F4DF-3850-F24E3991548A}"/>
              </a:ext>
            </a:extLst>
          </p:cNvPr>
          <p:cNvSpPr txBox="1"/>
          <p:nvPr/>
        </p:nvSpPr>
        <p:spPr>
          <a:xfrm flipH="1">
            <a:off x="3374295" y="2219554"/>
            <a:ext cx="697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solidFill>
                  <a:schemeClr val="accent5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『</a:t>
            </a:r>
            <a:r>
              <a:rPr lang="ja-JP" altLang="en-US" sz="4000" b="1" dirty="0">
                <a:solidFill>
                  <a:schemeClr val="accent5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コミュニケーション講座</a:t>
            </a:r>
            <a:r>
              <a:rPr lang="en-US" altLang="ja-JP" sz="4000" b="1" dirty="0">
                <a:solidFill>
                  <a:schemeClr val="accent5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』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B599138-D5A9-8A17-9E8A-B408695767F2}"/>
              </a:ext>
            </a:extLst>
          </p:cNvPr>
          <p:cNvGrpSpPr/>
          <p:nvPr/>
        </p:nvGrpSpPr>
        <p:grpSpPr>
          <a:xfrm rot="11186158">
            <a:off x="5077998" y="4792218"/>
            <a:ext cx="1725025" cy="1107812"/>
            <a:chOff x="261257" y="2838144"/>
            <a:chExt cx="3225725" cy="2242469"/>
          </a:xfrm>
        </p:grpSpPr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D3CD1FA2-D6D6-3A0D-AEB9-5D9C0CB01D50}"/>
                </a:ext>
              </a:extLst>
            </p:cNvPr>
            <p:cNvSpPr/>
            <p:nvPr/>
          </p:nvSpPr>
          <p:spPr>
            <a:xfrm>
              <a:off x="2364295" y="2838147"/>
              <a:ext cx="1122687" cy="10200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4B28DAA7-F5F1-8B55-1012-D8744F77471E}"/>
                </a:ext>
              </a:extLst>
            </p:cNvPr>
            <p:cNvSpPr/>
            <p:nvPr/>
          </p:nvSpPr>
          <p:spPr>
            <a:xfrm>
              <a:off x="261257" y="4069253"/>
              <a:ext cx="1103181" cy="101136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20E218BB-8C5E-3E35-EEFF-5AFD59D597FB}"/>
                </a:ext>
              </a:extLst>
            </p:cNvPr>
            <p:cNvSpPr/>
            <p:nvPr/>
          </p:nvSpPr>
          <p:spPr>
            <a:xfrm>
              <a:off x="1461866" y="2838144"/>
              <a:ext cx="1103181" cy="102004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C9B3725B-6FF4-B48A-8BFE-7111A975EB3D}"/>
                </a:ext>
              </a:extLst>
            </p:cNvPr>
            <p:cNvSpPr/>
            <p:nvPr/>
          </p:nvSpPr>
          <p:spPr>
            <a:xfrm>
              <a:off x="539932" y="3187104"/>
              <a:ext cx="1103181" cy="10200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EB003CA-3EDC-A1F2-FBEC-8CD9534975AF}"/>
              </a:ext>
            </a:extLst>
          </p:cNvPr>
          <p:cNvSpPr txBox="1"/>
          <p:nvPr/>
        </p:nvSpPr>
        <p:spPr>
          <a:xfrm>
            <a:off x="6619590" y="1594276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ファシリテーター講座　</a:t>
            </a:r>
            <a:endParaRPr lang="en-US" altLang="ja-JP" b="1" dirty="0">
              <a:solidFill>
                <a:schemeClr val="tx1">
                  <a:lumMod val="50000"/>
                  <a:lumOff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＜ヒューマンスキルコース＞</a:t>
            </a:r>
            <a:endParaRPr lang="en-US" altLang="ja-JP" b="1" dirty="0">
              <a:solidFill>
                <a:schemeClr val="tx1">
                  <a:lumMod val="50000"/>
                  <a:lumOff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F5EA14C-BD64-A41A-F3DD-4CDCC91D9CF1}"/>
              </a:ext>
            </a:extLst>
          </p:cNvPr>
          <p:cNvSpPr txBox="1"/>
          <p:nvPr/>
        </p:nvSpPr>
        <p:spPr>
          <a:xfrm>
            <a:off x="2990416" y="6027634"/>
            <a:ext cx="3339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r>
              <a:rPr kumimoji="1" lang="ja-JP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：</a:t>
            </a:r>
            <a:r>
              <a:rPr kumimoji="1" lang="en-US" altLang="ja-JP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00</a:t>
            </a:r>
            <a:r>
              <a:rPr kumimoji="1" lang="ja-JP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～オンライン開催　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500DDF4-99CB-5FF5-E612-2E9C0EF0B292}"/>
              </a:ext>
            </a:extLst>
          </p:cNvPr>
          <p:cNvCxnSpPr>
            <a:cxnSpLocks/>
          </p:cNvCxnSpPr>
          <p:nvPr/>
        </p:nvCxnSpPr>
        <p:spPr>
          <a:xfrm>
            <a:off x="2929288" y="2867063"/>
            <a:ext cx="7568287" cy="21018"/>
          </a:xfrm>
          <a:prstGeom prst="line">
            <a:avLst/>
          </a:prstGeom>
          <a:ln w="9207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3E7B3B78-73AD-269C-2DA9-98C03A3054D0}"/>
              </a:ext>
            </a:extLst>
          </p:cNvPr>
          <p:cNvCxnSpPr>
            <a:cxnSpLocks/>
          </p:cNvCxnSpPr>
          <p:nvPr/>
        </p:nvCxnSpPr>
        <p:spPr>
          <a:xfrm>
            <a:off x="2947050" y="3016574"/>
            <a:ext cx="7595837" cy="32636"/>
          </a:xfrm>
          <a:prstGeom prst="line">
            <a:avLst/>
          </a:prstGeom>
          <a:ln w="9207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BCDC8BB-1BD1-B1AB-DEDB-3B64F507D44D}"/>
              </a:ext>
            </a:extLst>
          </p:cNvPr>
          <p:cNvGrpSpPr/>
          <p:nvPr/>
        </p:nvGrpSpPr>
        <p:grpSpPr>
          <a:xfrm rot="511723">
            <a:off x="3014505" y="3165825"/>
            <a:ext cx="1721420" cy="1277564"/>
            <a:chOff x="261257" y="2838144"/>
            <a:chExt cx="3225725" cy="2242469"/>
          </a:xfrm>
        </p:grpSpPr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5DDEFC91-76C5-E376-9532-AE501ACBECDB}"/>
                </a:ext>
              </a:extLst>
            </p:cNvPr>
            <p:cNvSpPr/>
            <p:nvPr/>
          </p:nvSpPr>
          <p:spPr>
            <a:xfrm>
              <a:off x="2364295" y="2838147"/>
              <a:ext cx="1122687" cy="10200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楕円 1">
              <a:extLst>
                <a:ext uri="{FF2B5EF4-FFF2-40B4-BE49-F238E27FC236}">
                  <a16:creationId xmlns:a16="http://schemas.microsoft.com/office/drawing/2014/main" id="{763E1411-097B-A83C-A694-CDD3B6A13C31}"/>
                </a:ext>
              </a:extLst>
            </p:cNvPr>
            <p:cNvSpPr/>
            <p:nvPr/>
          </p:nvSpPr>
          <p:spPr>
            <a:xfrm>
              <a:off x="261257" y="4069253"/>
              <a:ext cx="1103181" cy="101136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楕円 2">
              <a:extLst>
                <a:ext uri="{FF2B5EF4-FFF2-40B4-BE49-F238E27FC236}">
                  <a16:creationId xmlns:a16="http://schemas.microsoft.com/office/drawing/2014/main" id="{9859FCA8-9ADF-D858-4AAE-A97BD997A720}"/>
                </a:ext>
              </a:extLst>
            </p:cNvPr>
            <p:cNvSpPr/>
            <p:nvPr/>
          </p:nvSpPr>
          <p:spPr>
            <a:xfrm>
              <a:off x="1461866" y="2838144"/>
              <a:ext cx="1103181" cy="102004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" name="楕円 3">
              <a:extLst>
                <a:ext uri="{FF2B5EF4-FFF2-40B4-BE49-F238E27FC236}">
                  <a16:creationId xmlns:a16="http://schemas.microsoft.com/office/drawing/2014/main" id="{42E92D13-CE6B-B3B4-CBBB-A8D6BDAF99F5}"/>
                </a:ext>
              </a:extLst>
            </p:cNvPr>
            <p:cNvSpPr/>
            <p:nvPr/>
          </p:nvSpPr>
          <p:spPr>
            <a:xfrm>
              <a:off x="539932" y="3187104"/>
              <a:ext cx="1103181" cy="10200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B6CA44-3C49-D438-C42D-62A3BF07E37F}"/>
              </a:ext>
            </a:extLst>
          </p:cNvPr>
          <p:cNvSpPr txBox="1"/>
          <p:nvPr/>
        </p:nvSpPr>
        <p:spPr>
          <a:xfrm>
            <a:off x="3150160" y="4148342"/>
            <a:ext cx="3680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今、改めて、自らの</a:t>
            </a:r>
            <a:endParaRPr kumimoji="1" lang="en-US" altLang="ja-JP" sz="2400" b="1" dirty="0">
              <a:solidFill>
                <a:schemeClr val="tx1">
                  <a:lumMod val="50000"/>
                  <a:lumOff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「コミュニケーション」</a:t>
            </a:r>
            <a:endParaRPr kumimoji="1" lang="en-US" altLang="ja-JP" sz="2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を見直してみませんか</a:t>
            </a:r>
          </a:p>
        </p:txBody>
      </p:sp>
    </p:spTree>
    <p:extLst>
      <p:ext uri="{BB962C8B-B14F-4D97-AF65-F5344CB8AC3E}">
        <p14:creationId xmlns:p14="http://schemas.microsoft.com/office/powerpoint/2010/main" val="233323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7C61B93-22D3-29ED-098A-4F369FA85E7C}"/>
              </a:ext>
            </a:extLst>
          </p:cNvPr>
          <p:cNvGrpSpPr/>
          <p:nvPr/>
        </p:nvGrpSpPr>
        <p:grpSpPr>
          <a:xfrm>
            <a:off x="1152798" y="268877"/>
            <a:ext cx="9738369" cy="6338002"/>
            <a:chOff x="1152798" y="268877"/>
            <a:chExt cx="9738369" cy="6338002"/>
          </a:xfrm>
        </p:grpSpPr>
        <p:pic>
          <p:nvPicPr>
            <p:cNvPr id="3" name="図 2" descr="人, 屋内, 窓, 男 が含まれている画像&#10;&#10;自動的に生成された説明">
              <a:extLst>
                <a:ext uri="{FF2B5EF4-FFF2-40B4-BE49-F238E27FC236}">
                  <a16:creationId xmlns:a16="http://schemas.microsoft.com/office/drawing/2014/main" id="{EEE507A0-A33A-9CE4-8482-4B5C800DD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798" y="268877"/>
              <a:ext cx="9480369" cy="6320246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7C8D47B9-B6D7-3E32-BE72-6611A25C6786}"/>
                </a:ext>
              </a:extLst>
            </p:cNvPr>
            <p:cNvSpPr txBox="1"/>
            <p:nvPr/>
          </p:nvSpPr>
          <p:spPr>
            <a:xfrm>
              <a:off x="1485400" y="389845"/>
              <a:ext cx="9405767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b="1" dirty="0">
                  <a:solidFill>
                    <a:srgbClr val="00B0F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</a:t>
              </a:r>
              <a:r>
                <a:rPr kumimoji="1" lang="ja-JP" altLang="en-US" sz="6600" b="1" dirty="0">
                  <a:solidFill>
                    <a:srgbClr val="00B0F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今、改めて、</a:t>
              </a:r>
              <a:endParaRPr kumimoji="1" lang="en-US" altLang="ja-JP" sz="66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sz="6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「コミ</a:t>
              </a:r>
              <a:r>
                <a:rPr kumimoji="1" lang="ja-JP" altLang="en-US" sz="6600" b="1" dirty="0">
                  <a:solidFill>
                    <a:srgbClr val="00B0F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ュニケーション</a:t>
              </a:r>
              <a:r>
                <a:rPr kumimoji="1" lang="ja-JP" altLang="en-US" sz="6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</a:t>
              </a:r>
              <a:endParaRPr kumimoji="1" lang="en-US" altLang="ja-JP" sz="6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sz="6600" b="1" dirty="0">
                  <a:solidFill>
                    <a:srgbClr val="00B0F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</a:t>
              </a:r>
              <a:r>
                <a:rPr kumimoji="1" lang="ja-JP" altLang="en-US" sz="6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kumimoji="1" lang="ja-JP" altLang="en-US" sz="6600" b="1" dirty="0">
                  <a:solidFill>
                    <a:srgbClr val="00B0F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見直して</a:t>
              </a:r>
              <a:r>
                <a:rPr kumimoji="1" lang="ja-JP" altLang="en-US" sz="6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みよう</a:t>
              </a: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1B7F0ECF-707C-B95F-4AB2-16940EE08BAD}"/>
                </a:ext>
              </a:extLst>
            </p:cNvPr>
            <p:cNvSpPr/>
            <p:nvPr/>
          </p:nvSpPr>
          <p:spPr>
            <a:xfrm>
              <a:off x="1152798" y="268877"/>
              <a:ext cx="968965" cy="632024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DB54E375-2881-84AD-E2A6-FCB600B87D74}"/>
                </a:ext>
              </a:extLst>
            </p:cNvPr>
            <p:cNvSpPr txBox="1"/>
            <p:nvPr/>
          </p:nvSpPr>
          <p:spPr>
            <a:xfrm>
              <a:off x="1300833" y="561548"/>
              <a:ext cx="738664" cy="517064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sz="3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コミュニケーション講座</a:t>
              </a: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3A829B8F-FE40-8F86-1C50-2C3E5DD8FF9F}"/>
                </a:ext>
              </a:extLst>
            </p:cNvPr>
            <p:cNvSpPr/>
            <p:nvPr/>
          </p:nvSpPr>
          <p:spPr>
            <a:xfrm>
              <a:off x="1152798" y="5645023"/>
              <a:ext cx="9480369" cy="9618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7157EAD-BD3B-FCA6-7C68-8AED7E06DB80}"/>
                </a:ext>
              </a:extLst>
            </p:cNvPr>
            <p:cNvSpPr txBox="1"/>
            <p:nvPr/>
          </p:nvSpPr>
          <p:spPr>
            <a:xfrm>
              <a:off x="1601733" y="5837493"/>
              <a:ext cx="9173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★</a:t>
              </a:r>
              <a:r>
                <a:rPr lang="en-US" altLang="ja-JP" sz="36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2</a:t>
              </a:r>
              <a:r>
                <a:rPr kumimoji="1" lang="en-US" altLang="ja-JP" sz="36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/27</a:t>
              </a:r>
              <a:r>
                <a:rPr lang="ja-JP" altLang="en-US" sz="36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（火</a:t>
              </a:r>
              <a:r>
                <a:rPr kumimoji="1" lang="ja-JP" altLang="en-US" sz="36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）</a:t>
              </a:r>
              <a:r>
                <a:rPr kumimoji="1" lang="ja-JP" altLang="en-US" sz="28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オンライン開催　ご参加受付中！</a:t>
              </a:r>
              <a:endParaRPr kumimoji="1" lang="en-US" altLang="ja-JP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1294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99184D9F-941C-2D23-56C7-E0E6E9AAADB8}"/>
              </a:ext>
            </a:extLst>
          </p:cNvPr>
          <p:cNvCxnSpPr/>
          <p:nvPr/>
        </p:nvCxnSpPr>
        <p:spPr>
          <a:xfrm>
            <a:off x="5468983" y="61857"/>
            <a:ext cx="0" cy="6796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8A85981B-79CE-419D-AC38-84DD84664DDD}"/>
              </a:ext>
            </a:extLst>
          </p:cNvPr>
          <p:cNvCxnSpPr>
            <a:cxnSpLocks/>
          </p:cNvCxnSpPr>
          <p:nvPr/>
        </p:nvCxnSpPr>
        <p:spPr>
          <a:xfrm>
            <a:off x="0" y="3471262"/>
            <a:ext cx="12192000" cy="29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49" name="インク 48">
                <a:extLst>
                  <a:ext uri="{FF2B5EF4-FFF2-40B4-BE49-F238E27FC236}">
                    <a16:creationId xmlns:a16="http://schemas.microsoft.com/office/drawing/2014/main" id="{3DFF995C-CEF4-7A3C-EA92-A2CF24490A4F}"/>
                  </a:ext>
                </a:extLst>
              </p14:cNvPr>
              <p14:cNvContentPartPr/>
              <p14:nvPr/>
            </p14:nvContentPartPr>
            <p14:xfrm>
              <a:off x="431788" y="5577460"/>
              <a:ext cx="1754762" cy="360"/>
            </p14:xfrm>
          </p:contentPart>
        </mc:Choice>
        <mc:Fallback xmlns="">
          <p:pic>
            <p:nvPicPr>
              <p:cNvPr id="49" name="インク 48">
                <a:extLst>
                  <a:ext uri="{FF2B5EF4-FFF2-40B4-BE49-F238E27FC236}">
                    <a16:creationId xmlns:a16="http://schemas.microsoft.com/office/drawing/2014/main" id="{3DFF995C-CEF4-7A3C-EA92-A2CF24490A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8797" y="5199460"/>
                <a:ext cx="1880385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027" name="インク 1026">
                <a:extLst>
                  <a:ext uri="{FF2B5EF4-FFF2-40B4-BE49-F238E27FC236}">
                    <a16:creationId xmlns:a16="http://schemas.microsoft.com/office/drawing/2014/main" id="{550F55C3-33EA-50C5-6FD5-EDB39AB275A2}"/>
                  </a:ext>
                </a:extLst>
              </p14:cNvPr>
              <p14:cNvContentPartPr/>
              <p14:nvPr/>
            </p14:nvContentPartPr>
            <p14:xfrm>
              <a:off x="485735" y="5168873"/>
              <a:ext cx="3262432" cy="360"/>
            </p14:xfrm>
          </p:contentPart>
        </mc:Choice>
        <mc:Fallback xmlns="">
          <p:pic>
            <p:nvPicPr>
              <p:cNvPr id="1027" name="インク 1026">
                <a:extLst>
                  <a:ext uri="{FF2B5EF4-FFF2-40B4-BE49-F238E27FC236}">
                    <a16:creationId xmlns:a16="http://schemas.microsoft.com/office/drawing/2014/main" id="{550F55C3-33EA-50C5-6FD5-EDB39AB275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3093" y="4790873"/>
                <a:ext cx="3388076" cy="756000"/>
              </a:xfrm>
              <a:prstGeom prst="rect">
                <a:avLst/>
              </a:prstGeom>
            </p:spPr>
          </p:pic>
        </mc:Fallback>
      </mc:AlternateContent>
      <p:pic>
        <p:nvPicPr>
          <p:cNvPr id="1030" name="Picture 10">
            <a:extLst>
              <a:ext uri="{FF2B5EF4-FFF2-40B4-BE49-F238E27FC236}">
                <a16:creationId xmlns:a16="http://schemas.microsoft.com/office/drawing/2014/main" id="{04B2709B-E7DF-09FA-6954-B74CA086E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672" y="4813318"/>
            <a:ext cx="540468" cy="49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10">
            <a:extLst>
              <a:ext uri="{FF2B5EF4-FFF2-40B4-BE49-F238E27FC236}">
                <a16:creationId xmlns:a16="http://schemas.microsoft.com/office/drawing/2014/main" id="{D1B7F5B9-CC66-46FA-0065-9EDAFE577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632" y="4595809"/>
            <a:ext cx="540468" cy="49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026" name="インク 1025">
                <a:extLst>
                  <a:ext uri="{FF2B5EF4-FFF2-40B4-BE49-F238E27FC236}">
                    <a16:creationId xmlns:a16="http://schemas.microsoft.com/office/drawing/2014/main" id="{E1915B80-E611-7599-EC8B-9247B8DDFADE}"/>
                  </a:ext>
                </a:extLst>
              </p14:cNvPr>
              <p14:cNvContentPartPr/>
              <p14:nvPr/>
            </p14:nvContentPartPr>
            <p14:xfrm>
              <a:off x="520637" y="4846471"/>
              <a:ext cx="2354401" cy="360"/>
            </p14:xfrm>
          </p:contentPart>
        </mc:Choice>
        <mc:Fallback xmlns="">
          <p:pic>
            <p:nvPicPr>
              <p:cNvPr id="1026" name="インク 1025">
                <a:extLst>
                  <a:ext uri="{FF2B5EF4-FFF2-40B4-BE49-F238E27FC236}">
                    <a16:creationId xmlns:a16="http://schemas.microsoft.com/office/drawing/2014/main" id="{E1915B80-E611-7599-EC8B-9247B8DDFA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7637" y="4468471"/>
                <a:ext cx="2480041" cy="75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50" name="グループ化 1049">
            <a:extLst>
              <a:ext uri="{FF2B5EF4-FFF2-40B4-BE49-F238E27FC236}">
                <a16:creationId xmlns:a16="http://schemas.microsoft.com/office/drawing/2014/main" id="{3265D7DE-B9ED-29A8-F956-E65E70C3AFB5}"/>
              </a:ext>
            </a:extLst>
          </p:cNvPr>
          <p:cNvGrpSpPr/>
          <p:nvPr/>
        </p:nvGrpSpPr>
        <p:grpSpPr>
          <a:xfrm>
            <a:off x="222713" y="-66016"/>
            <a:ext cx="12000106" cy="7133533"/>
            <a:chOff x="76463" y="-20303"/>
            <a:chExt cx="12000106" cy="7133533"/>
          </a:xfrm>
        </p:grpSpPr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D93522EC-0C77-04FE-65E4-2799F5C6DE2A}"/>
                </a:ext>
              </a:extLst>
            </p:cNvPr>
            <p:cNvSpPr/>
            <p:nvPr/>
          </p:nvSpPr>
          <p:spPr>
            <a:xfrm>
              <a:off x="76463" y="3642077"/>
              <a:ext cx="5466794" cy="315406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3" name="正方形/長方形 1042">
              <a:extLst>
                <a:ext uri="{FF2B5EF4-FFF2-40B4-BE49-F238E27FC236}">
                  <a16:creationId xmlns:a16="http://schemas.microsoft.com/office/drawing/2014/main" id="{E60543EF-911B-23CD-3E27-57FC2D808E97}"/>
                </a:ext>
              </a:extLst>
            </p:cNvPr>
            <p:cNvSpPr/>
            <p:nvPr/>
          </p:nvSpPr>
          <p:spPr>
            <a:xfrm>
              <a:off x="6077259" y="3565074"/>
              <a:ext cx="5357931" cy="32602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56169158-F4A1-6267-AE51-6D27870C0185}"/>
                </a:ext>
              </a:extLst>
            </p:cNvPr>
            <p:cNvSpPr txBox="1"/>
            <p:nvPr/>
          </p:nvSpPr>
          <p:spPr>
            <a:xfrm>
              <a:off x="135185" y="3728004"/>
              <a:ext cx="54938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>
                  <a:solidFill>
                    <a:schemeClr val="accent4">
                      <a:lumMod val="75000"/>
                    </a:schemeClr>
                  </a:solidFill>
                </a:rPr>
                <a:t>************************************************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B26C98F8-2054-C46F-682C-09B7B96A0BE9}"/>
                </a:ext>
              </a:extLst>
            </p:cNvPr>
            <p:cNvSpPr txBox="1"/>
            <p:nvPr/>
          </p:nvSpPr>
          <p:spPr>
            <a:xfrm>
              <a:off x="152577" y="6562984"/>
              <a:ext cx="54938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>
                  <a:solidFill>
                    <a:schemeClr val="accent4">
                      <a:lumMod val="75000"/>
                    </a:schemeClr>
                  </a:solidFill>
                </a:rPr>
                <a:t>************************************************</a:t>
              </a:r>
            </a:p>
          </p:txBody>
        </p:sp>
        <p:pic>
          <p:nvPicPr>
            <p:cNvPr id="50" name="Picture 16" descr="グループディスカッションのイラスト">
              <a:extLst>
                <a:ext uri="{FF2B5EF4-FFF2-40B4-BE49-F238E27FC236}">
                  <a16:creationId xmlns:a16="http://schemas.microsoft.com/office/drawing/2014/main" id="{7E678129-99AC-D77B-428B-6F76ADCD65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4554" y="4140026"/>
              <a:ext cx="2537261" cy="2568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吹き出し: 円形 58">
              <a:extLst>
                <a:ext uri="{FF2B5EF4-FFF2-40B4-BE49-F238E27FC236}">
                  <a16:creationId xmlns:a16="http://schemas.microsoft.com/office/drawing/2014/main" id="{03865318-38DA-7742-FDA8-9F49570D291F}"/>
                </a:ext>
              </a:extLst>
            </p:cNvPr>
            <p:cNvSpPr/>
            <p:nvPr/>
          </p:nvSpPr>
          <p:spPr>
            <a:xfrm>
              <a:off x="6084372" y="4976123"/>
              <a:ext cx="2416860" cy="1820020"/>
            </a:xfrm>
            <a:prstGeom prst="wedgeEllipseCallout">
              <a:avLst>
                <a:gd name="adj1" fmla="val 59137"/>
                <a:gd name="adj2" fmla="val 24255"/>
              </a:avLst>
            </a:prstGeom>
            <a:solidFill>
              <a:srgbClr val="FFCCCC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吹き出し: 円形 57">
              <a:extLst>
                <a:ext uri="{FF2B5EF4-FFF2-40B4-BE49-F238E27FC236}">
                  <a16:creationId xmlns:a16="http://schemas.microsoft.com/office/drawing/2014/main" id="{93AA8CC4-8C8F-8E69-EBE3-3143CA51545E}"/>
                </a:ext>
              </a:extLst>
            </p:cNvPr>
            <p:cNvSpPr/>
            <p:nvPr/>
          </p:nvSpPr>
          <p:spPr>
            <a:xfrm>
              <a:off x="7914734" y="3675503"/>
              <a:ext cx="1982949" cy="929261"/>
            </a:xfrm>
            <a:prstGeom prst="wedgeEllipseCallout">
              <a:avLst>
                <a:gd name="adj1" fmla="val 16070"/>
                <a:gd name="adj2" fmla="val 10557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" name="吹き出し: 円形 56">
              <a:extLst>
                <a:ext uri="{FF2B5EF4-FFF2-40B4-BE49-F238E27FC236}">
                  <a16:creationId xmlns:a16="http://schemas.microsoft.com/office/drawing/2014/main" id="{F490D8DB-2269-A7BC-E358-8FDA8A4F6200}"/>
                </a:ext>
              </a:extLst>
            </p:cNvPr>
            <p:cNvSpPr/>
            <p:nvPr/>
          </p:nvSpPr>
          <p:spPr>
            <a:xfrm>
              <a:off x="9656098" y="4150077"/>
              <a:ext cx="1451089" cy="818121"/>
            </a:xfrm>
            <a:prstGeom prst="wedgeEllipseCallout">
              <a:avLst>
                <a:gd name="adj1" fmla="val 22082"/>
                <a:gd name="adj2" fmla="val 6854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36" name="Picture 12" descr="雨が降る空のイラスト（背景素材）">
              <a:extLst>
                <a:ext uri="{FF2B5EF4-FFF2-40B4-BE49-F238E27FC236}">
                  <a16:creationId xmlns:a16="http://schemas.microsoft.com/office/drawing/2014/main" id="{55555BCF-0155-F6D6-8B99-A6E9DEF7BF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67" y="103839"/>
              <a:ext cx="5496803" cy="3472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パズルが組み合わさらない人たちのイラスト（ビジネス）">
              <a:extLst>
                <a:ext uri="{FF2B5EF4-FFF2-40B4-BE49-F238E27FC236}">
                  <a16:creationId xmlns:a16="http://schemas.microsoft.com/office/drawing/2014/main" id="{7537856D-28FD-E41E-9DB8-99014D5BE2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45" y="1930168"/>
              <a:ext cx="2028786" cy="1586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パズルを組み合わせる人たちのイラスト（ビジネス）">
              <a:extLst>
                <a:ext uri="{FF2B5EF4-FFF2-40B4-BE49-F238E27FC236}">
                  <a16:creationId xmlns:a16="http://schemas.microsoft.com/office/drawing/2014/main" id="{195C741F-1146-617D-F9EA-07975FAAF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9899" y="4802559"/>
              <a:ext cx="2691174" cy="2310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685ADE19-11B0-9015-CD31-C61E8435E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143" y="5085565"/>
              <a:ext cx="776443" cy="711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思考の吹き出し: 雲形 32">
              <a:extLst>
                <a:ext uri="{FF2B5EF4-FFF2-40B4-BE49-F238E27FC236}">
                  <a16:creationId xmlns:a16="http://schemas.microsoft.com/office/drawing/2014/main" id="{F40B2A16-7284-39FB-A30C-E273A84AE47A}"/>
                </a:ext>
              </a:extLst>
            </p:cNvPr>
            <p:cNvSpPr/>
            <p:nvPr/>
          </p:nvSpPr>
          <p:spPr>
            <a:xfrm>
              <a:off x="168298" y="212617"/>
              <a:ext cx="2169914" cy="1697392"/>
            </a:xfrm>
            <a:prstGeom prst="cloudCallout">
              <a:avLst>
                <a:gd name="adj1" fmla="val 5989"/>
                <a:gd name="adj2" fmla="val 6316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D6CDAE9-CE1E-5ACE-043B-3E646EF90298}"/>
                </a:ext>
              </a:extLst>
            </p:cNvPr>
            <p:cNvSpPr txBox="1"/>
            <p:nvPr/>
          </p:nvSpPr>
          <p:spPr>
            <a:xfrm>
              <a:off x="357150" y="654612"/>
              <a:ext cx="21402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solidFill>
                    <a:srgbClr val="FF0000"/>
                  </a:solidFill>
                </a:rPr>
                <a:t>楽しく会話をする</a:t>
              </a:r>
              <a:r>
                <a:rPr lang="ja-JP" altLang="en-US" b="1" dirty="0">
                  <a:solidFill>
                    <a:schemeClr val="bg1">
                      <a:lumMod val="50000"/>
                    </a:schemeClr>
                  </a:solidFill>
                </a:rPr>
                <a:t>ってどうするのかな</a:t>
              </a:r>
              <a:r>
                <a:rPr kumimoji="1" lang="ja-JP" altLang="en-US" b="1" dirty="0">
                  <a:solidFill>
                    <a:schemeClr val="bg1">
                      <a:lumMod val="50000"/>
                    </a:schemeClr>
                  </a:solidFill>
                </a:rPr>
                <a:t>・・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E0C7482-67C5-F55A-5325-AC5E5BC10CBC}"/>
                </a:ext>
              </a:extLst>
            </p:cNvPr>
            <p:cNvSpPr txBox="1"/>
            <p:nvPr/>
          </p:nvSpPr>
          <p:spPr>
            <a:xfrm>
              <a:off x="6041376" y="5358247"/>
              <a:ext cx="26122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 dirty="0">
                  <a:solidFill>
                    <a:srgbClr val="FF0000"/>
                  </a:solidFill>
                </a:rPr>
                <a:t>　</a:t>
              </a:r>
              <a:r>
                <a:rPr kumimoji="1" lang="ja-JP" altLang="en-US" sz="2000" b="1" dirty="0">
                  <a:solidFill>
                    <a:srgbClr val="FF0000"/>
                  </a:solidFill>
                </a:rPr>
                <a:t>「自分らしい」</a:t>
              </a:r>
              <a:endParaRPr kumimoji="1" lang="en-US" altLang="ja-JP" sz="2000" b="1" dirty="0">
                <a:solidFill>
                  <a:srgbClr val="FF0000"/>
                </a:solidFill>
              </a:endParaRPr>
            </a:p>
            <a:p>
              <a:r>
                <a:rPr kumimoji="1" lang="ja-JP" altLang="en-US" sz="2000" b="1" dirty="0">
                  <a:solidFill>
                    <a:srgbClr val="FF0000"/>
                  </a:solidFill>
                </a:rPr>
                <a:t>コミュニケーション</a:t>
              </a:r>
              <a:endParaRPr kumimoji="1" lang="en-US" altLang="ja-JP" sz="2000" b="1" dirty="0">
                <a:solidFill>
                  <a:srgbClr val="FF0000"/>
                </a:solidFill>
              </a:endParaRPr>
            </a:p>
            <a:p>
              <a:r>
                <a:rPr kumimoji="1" lang="ja-JP" altLang="en-US" sz="2000" b="1" dirty="0">
                  <a:solidFill>
                    <a:schemeClr val="bg1">
                      <a:lumMod val="50000"/>
                    </a:schemeClr>
                  </a:solidFill>
                </a:rPr>
                <a:t>　　が見つかった！</a:t>
              </a:r>
            </a:p>
          </p:txBody>
        </p:sp>
        <p:sp>
          <p:nvSpPr>
            <p:cNvPr id="40" name="思考の吹き出し: 雲形 39">
              <a:extLst>
                <a:ext uri="{FF2B5EF4-FFF2-40B4-BE49-F238E27FC236}">
                  <a16:creationId xmlns:a16="http://schemas.microsoft.com/office/drawing/2014/main" id="{1794EC2E-B61D-E5E3-441D-256FA100B4E7}"/>
                </a:ext>
              </a:extLst>
            </p:cNvPr>
            <p:cNvSpPr/>
            <p:nvPr/>
          </p:nvSpPr>
          <p:spPr>
            <a:xfrm>
              <a:off x="2727372" y="473546"/>
              <a:ext cx="2855073" cy="2138424"/>
            </a:xfrm>
            <a:prstGeom prst="cloudCallout">
              <a:avLst>
                <a:gd name="adj1" fmla="val -45950"/>
                <a:gd name="adj2" fmla="val 5136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24D73B59-161C-BD47-215D-2D9FE82FE40B}"/>
                </a:ext>
              </a:extLst>
            </p:cNvPr>
            <p:cNvSpPr txBox="1"/>
            <p:nvPr/>
          </p:nvSpPr>
          <p:spPr>
            <a:xfrm>
              <a:off x="3116924" y="867266"/>
              <a:ext cx="227783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>
                      <a:lumMod val="50000"/>
                    </a:schemeClr>
                  </a:solidFill>
                </a:rPr>
                <a:t>もっと</a:t>
              </a:r>
              <a:r>
                <a:rPr kumimoji="1" lang="ja-JP" altLang="en-US" b="1" dirty="0">
                  <a:solidFill>
                    <a:srgbClr val="FF0000"/>
                  </a:solidFill>
                </a:rPr>
                <a:t>職場で</a:t>
              </a:r>
              <a:endParaRPr kumimoji="1" lang="en-US" altLang="ja-JP" b="1" dirty="0">
                <a:solidFill>
                  <a:srgbClr val="FF0000"/>
                </a:solidFill>
              </a:endParaRPr>
            </a:p>
            <a:p>
              <a:r>
                <a:rPr kumimoji="1" lang="ja-JP" altLang="en-US" b="1" dirty="0">
                  <a:solidFill>
                    <a:srgbClr val="FF0000"/>
                  </a:solidFill>
                </a:rPr>
                <a:t>コミュニケーションを取りたい</a:t>
              </a:r>
              <a:r>
                <a:rPr kumimoji="1" lang="ja-JP" altLang="en-US" b="1" dirty="0">
                  <a:solidFill>
                    <a:schemeClr val="bg1">
                      <a:lumMod val="50000"/>
                    </a:schemeClr>
                  </a:solidFill>
                </a:rPr>
                <a:t>けど、</a:t>
              </a:r>
              <a:endParaRPr kumimoji="1" lang="en-US" altLang="ja-JP" b="1" dirty="0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kumimoji="1" lang="ja-JP" altLang="en-US" b="1" dirty="0">
                  <a:solidFill>
                    <a:schemeClr val="bg1">
                      <a:lumMod val="50000"/>
                    </a:schemeClr>
                  </a:solidFill>
                </a:rPr>
                <a:t>ぎこちなくなって</a:t>
              </a:r>
              <a:endParaRPr kumimoji="1" lang="en-US" altLang="ja-JP" b="1" dirty="0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kumimoji="1" lang="ja-JP" altLang="en-US" b="1" dirty="0">
                  <a:solidFill>
                    <a:schemeClr val="bg1">
                      <a:lumMod val="50000"/>
                    </a:schemeClr>
                  </a:solidFill>
                </a:rPr>
                <a:t>しまう・・</a:t>
              </a:r>
            </a:p>
          </p:txBody>
        </p:sp>
        <p:pic>
          <p:nvPicPr>
            <p:cNvPr id="1038" name="Picture 14" descr="ハローワークのイラスト（背景素材）">
              <a:extLst>
                <a:ext uri="{FF2B5EF4-FFF2-40B4-BE49-F238E27FC236}">
                  <a16:creationId xmlns:a16="http://schemas.microsoft.com/office/drawing/2014/main" id="{6C70C192-3653-5913-E951-2BAC56FEC4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178" y="2438254"/>
              <a:ext cx="1297654" cy="1177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1E27F1C1-6FE0-42E7-2ACF-7AA445BE7510}"/>
                </a:ext>
              </a:extLst>
            </p:cNvPr>
            <p:cNvSpPr txBox="1"/>
            <p:nvPr/>
          </p:nvSpPr>
          <p:spPr>
            <a:xfrm>
              <a:off x="9719443" y="4328286"/>
              <a:ext cx="1500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b="1" dirty="0">
                  <a:solidFill>
                    <a:srgbClr val="FF0000"/>
                  </a:solidFill>
                </a:rPr>
                <a:t>気負わなくてもいい</a:t>
              </a:r>
              <a:r>
                <a:rPr kumimoji="1" lang="ja-JP" altLang="en-US" sz="1400" b="1" dirty="0">
                  <a:solidFill>
                    <a:schemeClr val="bg1">
                      <a:lumMod val="50000"/>
                    </a:schemeClr>
                  </a:solidFill>
                </a:rPr>
                <a:t>んだ！</a:t>
              </a: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74E0E31B-1BA2-75CA-2D89-EF154698552B}"/>
                </a:ext>
              </a:extLst>
            </p:cNvPr>
            <p:cNvSpPr txBox="1"/>
            <p:nvPr/>
          </p:nvSpPr>
          <p:spPr>
            <a:xfrm>
              <a:off x="8115663" y="3892692"/>
              <a:ext cx="16209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自分の良い所</a:t>
              </a:r>
              <a:r>
                <a:rPr kumimoji="1" lang="ja-JP" altLang="en-US" sz="1600" b="1" dirty="0">
                  <a:solidFill>
                    <a:schemeClr val="bg1">
                      <a:lumMod val="5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kumimoji="1" lang="en-US" altLang="ja-JP" sz="16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sz="1600" b="1" dirty="0">
                  <a:solidFill>
                    <a:schemeClr val="bg1">
                      <a:lumMod val="5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伸ばそう！</a:t>
              </a:r>
            </a:p>
          </p:txBody>
        </p:sp>
        <p:sp>
          <p:nvSpPr>
            <p:cNvPr id="61" name="吹き出し: 円形 60">
              <a:extLst>
                <a:ext uri="{FF2B5EF4-FFF2-40B4-BE49-F238E27FC236}">
                  <a16:creationId xmlns:a16="http://schemas.microsoft.com/office/drawing/2014/main" id="{8D65C53F-38E4-CEFE-4862-55293F98CF52}"/>
                </a:ext>
              </a:extLst>
            </p:cNvPr>
            <p:cNvSpPr/>
            <p:nvPr/>
          </p:nvSpPr>
          <p:spPr>
            <a:xfrm>
              <a:off x="6119968" y="3928476"/>
              <a:ext cx="1975574" cy="929261"/>
            </a:xfrm>
            <a:prstGeom prst="wedgeEllipseCallout">
              <a:avLst>
                <a:gd name="adj1" fmla="val 55156"/>
                <a:gd name="adj2" fmla="val 6902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52C4EE81-C92E-7283-21AB-20177BBAECA4}"/>
                </a:ext>
              </a:extLst>
            </p:cNvPr>
            <p:cNvSpPr txBox="1"/>
            <p:nvPr/>
          </p:nvSpPr>
          <p:spPr>
            <a:xfrm>
              <a:off x="6449956" y="4065409"/>
              <a:ext cx="144142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b="1" dirty="0">
                  <a:solidFill>
                    <a:schemeClr val="bg1">
                      <a:lumMod val="5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自分には</a:t>
              </a:r>
              <a:r>
                <a:rPr kumimoji="1" lang="ja-JP" altLang="en-US" sz="14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こんな</a:t>
              </a:r>
              <a:endParaRPr kumimoji="1" lang="en-US" altLang="ja-JP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14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話し方のクセが</a:t>
              </a:r>
              <a:endParaRPr lang="en-US" altLang="ja-JP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14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ある</a:t>
              </a:r>
              <a:r>
                <a:rPr lang="ja-JP" altLang="en-US" sz="1400" b="1" dirty="0">
                  <a:solidFill>
                    <a:schemeClr val="bg1">
                      <a:lumMod val="5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んだな</a:t>
              </a:r>
              <a:endParaRPr kumimoji="1" lang="en-US" altLang="ja-JP" sz="1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63" name="Picture 10">
              <a:extLst>
                <a:ext uri="{FF2B5EF4-FFF2-40B4-BE49-F238E27FC236}">
                  <a16:creationId xmlns:a16="http://schemas.microsoft.com/office/drawing/2014/main" id="{5D3718B8-74FB-FA99-A0B9-268EA3AA0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6842" y="6324257"/>
              <a:ext cx="540468" cy="495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黒板と先生のイラスト（女性）">
              <a:extLst>
                <a:ext uri="{FF2B5EF4-FFF2-40B4-BE49-F238E27FC236}">
                  <a16:creationId xmlns:a16="http://schemas.microsoft.com/office/drawing/2014/main" id="{7334B9B0-7CE9-7B32-ACB6-F61926DFBC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6621" y="-20303"/>
              <a:ext cx="6229948" cy="4410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3FE1908B-1A49-F88D-657E-89B21D890424}"/>
                </a:ext>
              </a:extLst>
            </p:cNvPr>
            <p:cNvSpPr txBox="1"/>
            <p:nvPr/>
          </p:nvSpPr>
          <p:spPr>
            <a:xfrm>
              <a:off x="7221331" y="458424"/>
              <a:ext cx="31854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グループワークの体験から、</a:t>
              </a:r>
              <a:endParaRPr kumimoji="1" lang="en-US" altLang="ja-JP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コミュニケーションを学べる</a:t>
              </a: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5ACB9BB5-BEE8-A1ED-DA86-64297037FB6A}"/>
                </a:ext>
              </a:extLst>
            </p:cNvPr>
            <p:cNvSpPr txBox="1"/>
            <p:nvPr/>
          </p:nvSpPr>
          <p:spPr>
            <a:xfrm>
              <a:off x="5972345" y="1234677"/>
              <a:ext cx="4471005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「コミュニケーション</a:t>
              </a:r>
              <a:endParaRPr kumimoji="1" lang="en-US" altLang="ja-JP" sz="3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32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</a:t>
              </a:r>
              <a:r>
                <a:rPr kumimoji="1" lang="ja-JP" altLang="en-US" sz="32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講座</a:t>
              </a:r>
              <a:r>
                <a:rPr kumimoji="1" lang="ja-JP" altLang="en-US" sz="44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</a:t>
              </a:r>
              <a:endPara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7C4A72CA-1F97-4124-F45A-1232AC39B712}"/>
                </a:ext>
              </a:extLst>
            </p:cNvPr>
            <p:cNvSpPr txBox="1"/>
            <p:nvPr/>
          </p:nvSpPr>
          <p:spPr>
            <a:xfrm>
              <a:off x="6684210" y="2671668"/>
              <a:ext cx="2954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に、参加してみませんか？</a:t>
              </a:r>
            </a:p>
          </p:txBody>
        </p:sp>
        <p:sp>
          <p:nvSpPr>
            <p:cNvPr id="28" name="矢印: 右 27">
              <a:extLst>
                <a:ext uri="{FF2B5EF4-FFF2-40B4-BE49-F238E27FC236}">
                  <a16:creationId xmlns:a16="http://schemas.microsoft.com/office/drawing/2014/main" id="{0F86AE4B-9279-6174-C739-67572086A389}"/>
                </a:ext>
              </a:extLst>
            </p:cNvPr>
            <p:cNvSpPr/>
            <p:nvPr/>
          </p:nvSpPr>
          <p:spPr>
            <a:xfrm>
              <a:off x="5009506" y="6157551"/>
              <a:ext cx="1216399" cy="572800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21EE3BA2-3602-C923-5D97-B36B043C6CDA}"/>
                </a:ext>
              </a:extLst>
            </p:cNvPr>
            <p:cNvSpPr txBox="1"/>
            <p:nvPr/>
          </p:nvSpPr>
          <p:spPr>
            <a:xfrm>
              <a:off x="5099040" y="635275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そして・・</a:t>
              </a: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005F6EEA-6243-D365-049D-106E25CB3B1C}"/>
                </a:ext>
              </a:extLst>
            </p:cNvPr>
            <p:cNvSpPr txBox="1"/>
            <p:nvPr/>
          </p:nvSpPr>
          <p:spPr>
            <a:xfrm>
              <a:off x="9720907" y="5206262"/>
              <a:ext cx="9541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職場で</a:t>
              </a:r>
              <a:endPara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sz="1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活かそう</a:t>
              </a:r>
            </a:p>
          </p:txBody>
        </p:sp>
        <p:sp>
          <p:nvSpPr>
            <p:cNvPr id="1025" name="テキスト ボックス 1024">
              <a:extLst>
                <a:ext uri="{FF2B5EF4-FFF2-40B4-BE49-F238E27FC236}">
                  <a16:creationId xmlns:a16="http://schemas.microsoft.com/office/drawing/2014/main" id="{3BC4DD8E-D1DF-5797-0073-DCB206C2C5D5}"/>
                </a:ext>
              </a:extLst>
            </p:cNvPr>
            <p:cNvSpPr txBox="1"/>
            <p:nvPr/>
          </p:nvSpPr>
          <p:spPr>
            <a:xfrm>
              <a:off x="8158282" y="5082874"/>
              <a:ext cx="10823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家庭でも</a:t>
              </a:r>
              <a:endPara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1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意識しよ</a:t>
              </a:r>
              <a:r>
                <a:rPr lang="ja-JP" altLang="en-US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</a:t>
              </a:r>
              <a:endParaRPr kumimoji="1" lang="ja-JP" altLang="en-US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41C89FEE-5634-6527-2FAA-4E484F02E1C9}"/>
                </a:ext>
              </a:extLst>
            </p:cNvPr>
            <p:cNvSpPr txBox="1"/>
            <p:nvPr/>
          </p:nvSpPr>
          <p:spPr>
            <a:xfrm>
              <a:off x="169478" y="3895072"/>
              <a:ext cx="3001075" cy="510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2000" b="1" dirty="0">
                  <a:solidFill>
                    <a:schemeClr val="bg1">
                      <a:lumMod val="50000"/>
                    </a:schemeClr>
                  </a:solidFill>
                </a:rPr>
                <a:t>グループワークにおける</a:t>
              </a:r>
              <a:endParaRPr kumimoji="1" lang="en-US" altLang="ja-JP" sz="2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1" name="楕円 1028">
              <a:extLst>
                <a:ext uri="{FF2B5EF4-FFF2-40B4-BE49-F238E27FC236}">
                  <a16:creationId xmlns:a16="http://schemas.microsoft.com/office/drawing/2014/main" id="{15C33CCB-5C18-10D7-5697-2EDAF12C0043}"/>
                </a:ext>
              </a:extLst>
            </p:cNvPr>
            <p:cNvSpPr/>
            <p:nvPr/>
          </p:nvSpPr>
          <p:spPr>
            <a:xfrm>
              <a:off x="2804223" y="4115223"/>
              <a:ext cx="821238" cy="2272268"/>
            </a:xfrm>
            <a:custGeom>
              <a:avLst/>
              <a:gdLst>
                <a:gd name="connsiteX0" fmla="*/ 0 w 837260"/>
                <a:gd name="connsiteY0" fmla="*/ 1117414 h 2234828"/>
                <a:gd name="connsiteX1" fmla="*/ 418630 w 837260"/>
                <a:gd name="connsiteY1" fmla="*/ 0 h 2234828"/>
                <a:gd name="connsiteX2" fmla="*/ 837260 w 837260"/>
                <a:gd name="connsiteY2" fmla="*/ 1117414 h 2234828"/>
                <a:gd name="connsiteX3" fmla="*/ 418630 w 837260"/>
                <a:gd name="connsiteY3" fmla="*/ 2234828 h 2234828"/>
                <a:gd name="connsiteX4" fmla="*/ 0 w 837260"/>
                <a:gd name="connsiteY4" fmla="*/ 1117414 h 2234828"/>
                <a:gd name="connsiteX0" fmla="*/ 0 w 811134"/>
                <a:gd name="connsiteY0" fmla="*/ 1131167 h 2253944"/>
                <a:gd name="connsiteX1" fmla="*/ 418630 w 811134"/>
                <a:gd name="connsiteY1" fmla="*/ 13753 h 2253944"/>
                <a:gd name="connsiteX2" fmla="*/ 811134 w 811134"/>
                <a:gd name="connsiteY2" fmla="*/ 730572 h 2253944"/>
                <a:gd name="connsiteX3" fmla="*/ 418630 w 811134"/>
                <a:gd name="connsiteY3" fmla="*/ 2248581 h 2253944"/>
                <a:gd name="connsiteX4" fmla="*/ 0 w 811134"/>
                <a:gd name="connsiteY4" fmla="*/ 1131167 h 2253944"/>
                <a:gd name="connsiteX0" fmla="*/ 7048 w 818182"/>
                <a:gd name="connsiteY0" fmla="*/ 1149304 h 2270459"/>
                <a:gd name="connsiteX1" fmla="*/ 181685 w 818182"/>
                <a:gd name="connsiteY1" fmla="*/ 229193 h 2270459"/>
                <a:gd name="connsiteX2" fmla="*/ 425678 w 818182"/>
                <a:gd name="connsiteY2" fmla="*/ 31890 h 2270459"/>
                <a:gd name="connsiteX3" fmla="*/ 818182 w 818182"/>
                <a:gd name="connsiteY3" fmla="*/ 748709 h 2270459"/>
                <a:gd name="connsiteX4" fmla="*/ 425678 w 818182"/>
                <a:gd name="connsiteY4" fmla="*/ 2266718 h 2270459"/>
                <a:gd name="connsiteX5" fmla="*/ 7048 w 818182"/>
                <a:gd name="connsiteY5" fmla="*/ 1149304 h 2270459"/>
                <a:gd name="connsiteX0" fmla="*/ 15 w 811149"/>
                <a:gd name="connsiteY0" fmla="*/ 1149304 h 2344560"/>
                <a:gd name="connsiteX1" fmla="*/ 174652 w 811149"/>
                <a:gd name="connsiteY1" fmla="*/ 229193 h 2344560"/>
                <a:gd name="connsiteX2" fmla="*/ 418645 w 811149"/>
                <a:gd name="connsiteY2" fmla="*/ 31890 h 2344560"/>
                <a:gd name="connsiteX3" fmla="*/ 811149 w 811149"/>
                <a:gd name="connsiteY3" fmla="*/ 748709 h 2344560"/>
                <a:gd name="connsiteX4" fmla="*/ 418645 w 811149"/>
                <a:gd name="connsiteY4" fmla="*/ 2266718 h 2344560"/>
                <a:gd name="connsiteX5" fmla="*/ 183360 w 811149"/>
                <a:gd name="connsiteY5" fmla="*/ 2023159 h 2344560"/>
                <a:gd name="connsiteX6" fmla="*/ 15 w 811149"/>
                <a:gd name="connsiteY6" fmla="*/ 1149304 h 2344560"/>
                <a:gd name="connsiteX0" fmla="*/ 15 w 816486"/>
                <a:gd name="connsiteY0" fmla="*/ 1149304 h 2281294"/>
                <a:gd name="connsiteX1" fmla="*/ 174652 w 816486"/>
                <a:gd name="connsiteY1" fmla="*/ 229193 h 2281294"/>
                <a:gd name="connsiteX2" fmla="*/ 418645 w 816486"/>
                <a:gd name="connsiteY2" fmla="*/ 31890 h 2281294"/>
                <a:gd name="connsiteX3" fmla="*/ 811149 w 816486"/>
                <a:gd name="connsiteY3" fmla="*/ 748709 h 2281294"/>
                <a:gd name="connsiteX4" fmla="*/ 583954 w 816486"/>
                <a:gd name="connsiteY4" fmla="*/ 1683524 h 2281294"/>
                <a:gd name="connsiteX5" fmla="*/ 418645 w 816486"/>
                <a:gd name="connsiteY5" fmla="*/ 2266718 h 2281294"/>
                <a:gd name="connsiteX6" fmla="*/ 183360 w 816486"/>
                <a:gd name="connsiteY6" fmla="*/ 2023159 h 2281294"/>
                <a:gd name="connsiteX7" fmla="*/ 15 w 816486"/>
                <a:gd name="connsiteY7" fmla="*/ 1149304 h 2281294"/>
                <a:gd name="connsiteX0" fmla="*/ 15 w 815145"/>
                <a:gd name="connsiteY0" fmla="*/ 1149304 h 2278746"/>
                <a:gd name="connsiteX1" fmla="*/ 174652 w 815145"/>
                <a:gd name="connsiteY1" fmla="*/ 229193 h 2278746"/>
                <a:gd name="connsiteX2" fmla="*/ 418645 w 815145"/>
                <a:gd name="connsiteY2" fmla="*/ 31890 h 2278746"/>
                <a:gd name="connsiteX3" fmla="*/ 811149 w 815145"/>
                <a:gd name="connsiteY3" fmla="*/ 748709 h 2278746"/>
                <a:gd name="connsiteX4" fmla="*/ 505577 w 815145"/>
                <a:gd name="connsiteY4" fmla="*/ 1727067 h 2278746"/>
                <a:gd name="connsiteX5" fmla="*/ 418645 w 815145"/>
                <a:gd name="connsiteY5" fmla="*/ 2266718 h 2278746"/>
                <a:gd name="connsiteX6" fmla="*/ 183360 w 815145"/>
                <a:gd name="connsiteY6" fmla="*/ 2023159 h 2278746"/>
                <a:gd name="connsiteX7" fmla="*/ 15 w 815145"/>
                <a:gd name="connsiteY7" fmla="*/ 1149304 h 2278746"/>
                <a:gd name="connsiteX0" fmla="*/ 15 w 815185"/>
                <a:gd name="connsiteY0" fmla="*/ 1117875 h 2247317"/>
                <a:gd name="connsiteX1" fmla="*/ 174652 w 815185"/>
                <a:gd name="connsiteY1" fmla="*/ 197764 h 2247317"/>
                <a:gd name="connsiteX2" fmla="*/ 418645 w 815185"/>
                <a:gd name="connsiteY2" fmla="*/ 461 h 2247317"/>
                <a:gd name="connsiteX3" fmla="*/ 697166 w 815185"/>
                <a:gd name="connsiteY3" fmla="*/ 162929 h 2247317"/>
                <a:gd name="connsiteX4" fmla="*/ 811149 w 815185"/>
                <a:gd name="connsiteY4" fmla="*/ 717280 h 2247317"/>
                <a:gd name="connsiteX5" fmla="*/ 505577 w 815185"/>
                <a:gd name="connsiteY5" fmla="*/ 1695638 h 2247317"/>
                <a:gd name="connsiteX6" fmla="*/ 418645 w 815185"/>
                <a:gd name="connsiteY6" fmla="*/ 2235289 h 2247317"/>
                <a:gd name="connsiteX7" fmla="*/ 183360 w 815185"/>
                <a:gd name="connsiteY7" fmla="*/ 1991730 h 2247317"/>
                <a:gd name="connsiteX8" fmla="*/ 15 w 815185"/>
                <a:gd name="connsiteY8" fmla="*/ 1117875 h 2247317"/>
                <a:gd name="connsiteX0" fmla="*/ 15 w 814369"/>
                <a:gd name="connsiteY0" fmla="*/ 1117875 h 2247317"/>
                <a:gd name="connsiteX1" fmla="*/ 174652 w 814369"/>
                <a:gd name="connsiteY1" fmla="*/ 197764 h 2247317"/>
                <a:gd name="connsiteX2" fmla="*/ 418645 w 814369"/>
                <a:gd name="connsiteY2" fmla="*/ 461 h 2247317"/>
                <a:gd name="connsiteX3" fmla="*/ 697166 w 814369"/>
                <a:gd name="connsiteY3" fmla="*/ 162929 h 2247317"/>
                <a:gd name="connsiteX4" fmla="*/ 811149 w 814369"/>
                <a:gd name="connsiteY4" fmla="*/ 717280 h 2247317"/>
                <a:gd name="connsiteX5" fmla="*/ 618789 w 814369"/>
                <a:gd name="connsiteY5" fmla="*/ 1425672 h 2247317"/>
                <a:gd name="connsiteX6" fmla="*/ 505577 w 814369"/>
                <a:gd name="connsiteY6" fmla="*/ 1695638 h 2247317"/>
                <a:gd name="connsiteX7" fmla="*/ 418645 w 814369"/>
                <a:gd name="connsiteY7" fmla="*/ 2235289 h 2247317"/>
                <a:gd name="connsiteX8" fmla="*/ 183360 w 814369"/>
                <a:gd name="connsiteY8" fmla="*/ 1991730 h 2247317"/>
                <a:gd name="connsiteX9" fmla="*/ 15 w 814369"/>
                <a:gd name="connsiteY9" fmla="*/ 1117875 h 2247317"/>
                <a:gd name="connsiteX0" fmla="*/ 15 w 814369"/>
                <a:gd name="connsiteY0" fmla="*/ 1117875 h 2247317"/>
                <a:gd name="connsiteX1" fmla="*/ 174652 w 814369"/>
                <a:gd name="connsiteY1" fmla="*/ 197764 h 2247317"/>
                <a:gd name="connsiteX2" fmla="*/ 418645 w 814369"/>
                <a:gd name="connsiteY2" fmla="*/ 461 h 2247317"/>
                <a:gd name="connsiteX3" fmla="*/ 697166 w 814369"/>
                <a:gd name="connsiteY3" fmla="*/ 162929 h 2247317"/>
                <a:gd name="connsiteX4" fmla="*/ 811149 w 814369"/>
                <a:gd name="connsiteY4" fmla="*/ 717280 h 2247317"/>
                <a:gd name="connsiteX5" fmla="*/ 618789 w 814369"/>
                <a:gd name="connsiteY5" fmla="*/ 1425672 h 2247317"/>
                <a:gd name="connsiteX6" fmla="*/ 505577 w 814369"/>
                <a:gd name="connsiteY6" fmla="*/ 1695638 h 2247317"/>
                <a:gd name="connsiteX7" fmla="*/ 418645 w 814369"/>
                <a:gd name="connsiteY7" fmla="*/ 2235289 h 2247317"/>
                <a:gd name="connsiteX8" fmla="*/ 183360 w 814369"/>
                <a:gd name="connsiteY8" fmla="*/ 1991730 h 2247317"/>
                <a:gd name="connsiteX9" fmla="*/ 15 w 814369"/>
                <a:gd name="connsiteY9" fmla="*/ 1117875 h 2247317"/>
                <a:gd name="connsiteX0" fmla="*/ 15 w 814369"/>
                <a:gd name="connsiteY0" fmla="*/ 1117875 h 2247317"/>
                <a:gd name="connsiteX1" fmla="*/ 174652 w 814369"/>
                <a:gd name="connsiteY1" fmla="*/ 197764 h 2247317"/>
                <a:gd name="connsiteX2" fmla="*/ 418645 w 814369"/>
                <a:gd name="connsiteY2" fmla="*/ 461 h 2247317"/>
                <a:gd name="connsiteX3" fmla="*/ 697166 w 814369"/>
                <a:gd name="connsiteY3" fmla="*/ 162929 h 2247317"/>
                <a:gd name="connsiteX4" fmla="*/ 811149 w 814369"/>
                <a:gd name="connsiteY4" fmla="*/ 717280 h 2247317"/>
                <a:gd name="connsiteX5" fmla="*/ 618789 w 814369"/>
                <a:gd name="connsiteY5" fmla="*/ 1425672 h 2247317"/>
                <a:gd name="connsiteX6" fmla="*/ 505577 w 814369"/>
                <a:gd name="connsiteY6" fmla="*/ 1695638 h 2247317"/>
                <a:gd name="connsiteX7" fmla="*/ 418645 w 814369"/>
                <a:gd name="connsiteY7" fmla="*/ 2235289 h 2247317"/>
                <a:gd name="connsiteX8" fmla="*/ 183360 w 814369"/>
                <a:gd name="connsiteY8" fmla="*/ 1991730 h 2247317"/>
                <a:gd name="connsiteX9" fmla="*/ 15 w 814369"/>
                <a:gd name="connsiteY9" fmla="*/ 1117875 h 2247317"/>
                <a:gd name="connsiteX0" fmla="*/ 15 w 814369"/>
                <a:gd name="connsiteY0" fmla="*/ 1117875 h 2247317"/>
                <a:gd name="connsiteX1" fmla="*/ 174652 w 814369"/>
                <a:gd name="connsiteY1" fmla="*/ 197764 h 2247317"/>
                <a:gd name="connsiteX2" fmla="*/ 418645 w 814369"/>
                <a:gd name="connsiteY2" fmla="*/ 461 h 2247317"/>
                <a:gd name="connsiteX3" fmla="*/ 697166 w 814369"/>
                <a:gd name="connsiteY3" fmla="*/ 162929 h 2247317"/>
                <a:gd name="connsiteX4" fmla="*/ 811149 w 814369"/>
                <a:gd name="connsiteY4" fmla="*/ 717280 h 2247317"/>
                <a:gd name="connsiteX5" fmla="*/ 618789 w 814369"/>
                <a:gd name="connsiteY5" fmla="*/ 1425672 h 2247317"/>
                <a:gd name="connsiteX6" fmla="*/ 435909 w 814369"/>
                <a:gd name="connsiteY6" fmla="*/ 1695638 h 2247317"/>
                <a:gd name="connsiteX7" fmla="*/ 418645 w 814369"/>
                <a:gd name="connsiteY7" fmla="*/ 2235289 h 2247317"/>
                <a:gd name="connsiteX8" fmla="*/ 183360 w 814369"/>
                <a:gd name="connsiteY8" fmla="*/ 1991730 h 2247317"/>
                <a:gd name="connsiteX9" fmla="*/ 15 w 814369"/>
                <a:gd name="connsiteY9" fmla="*/ 1117875 h 2247317"/>
                <a:gd name="connsiteX0" fmla="*/ 15 w 811833"/>
                <a:gd name="connsiteY0" fmla="*/ 1117875 h 2247317"/>
                <a:gd name="connsiteX1" fmla="*/ 174652 w 811833"/>
                <a:gd name="connsiteY1" fmla="*/ 197764 h 2247317"/>
                <a:gd name="connsiteX2" fmla="*/ 418645 w 811833"/>
                <a:gd name="connsiteY2" fmla="*/ 461 h 2247317"/>
                <a:gd name="connsiteX3" fmla="*/ 697166 w 811833"/>
                <a:gd name="connsiteY3" fmla="*/ 162929 h 2247317"/>
                <a:gd name="connsiteX4" fmla="*/ 811149 w 811833"/>
                <a:gd name="connsiteY4" fmla="*/ 717280 h 2247317"/>
                <a:gd name="connsiteX5" fmla="*/ 766834 w 811833"/>
                <a:gd name="connsiteY5" fmla="*/ 1164415 h 2247317"/>
                <a:gd name="connsiteX6" fmla="*/ 618789 w 811833"/>
                <a:gd name="connsiteY6" fmla="*/ 1425672 h 2247317"/>
                <a:gd name="connsiteX7" fmla="*/ 435909 w 811833"/>
                <a:gd name="connsiteY7" fmla="*/ 1695638 h 2247317"/>
                <a:gd name="connsiteX8" fmla="*/ 418645 w 811833"/>
                <a:gd name="connsiteY8" fmla="*/ 2235289 h 2247317"/>
                <a:gd name="connsiteX9" fmla="*/ 183360 w 811833"/>
                <a:gd name="connsiteY9" fmla="*/ 1991730 h 2247317"/>
                <a:gd name="connsiteX10" fmla="*/ 15 w 811833"/>
                <a:gd name="connsiteY10" fmla="*/ 1117875 h 2247317"/>
                <a:gd name="connsiteX0" fmla="*/ 15 w 811833"/>
                <a:gd name="connsiteY0" fmla="*/ 1117875 h 2247317"/>
                <a:gd name="connsiteX1" fmla="*/ 174652 w 811833"/>
                <a:gd name="connsiteY1" fmla="*/ 197764 h 2247317"/>
                <a:gd name="connsiteX2" fmla="*/ 418645 w 811833"/>
                <a:gd name="connsiteY2" fmla="*/ 461 h 2247317"/>
                <a:gd name="connsiteX3" fmla="*/ 697166 w 811833"/>
                <a:gd name="connsiteY3" fmla="*/ 162929 h 2247317"/>
                <a:gd name="connsiteX4" fmla="*/ 811149 w 811833"/>
                <a:gd name="connsiteY4" fmla="*/ 717280 h 2247317"/>
                <a:gd name="connsiteX5" fmla="*/ 766834 w 811833"/>
                <a:gd name="connsiteY5" fmla="*/ 1164415 h 2247317"/>
                <a:gd name="connsiteX6" fmla="*/ 627497 w 811833"/>
                <a:gd name="connsiteY6" fmla="*/ 1460506 h 2247317"/>
                <a:gd name="connsiteX7" fmla="*/ 435909 w 811833"/>
                <a:gd name="connsiteY7" fmla="*/ 1695638 h 2247317"/>
                <a:gd name="connsiteX8" fmla="*/ 418645 w 811833"/>
                <a:gd name="connsiteY8" fmla="*/ 2235289 h 2247317"/>
                <a:gd name="connsiteX9" fmla="*/ 183360 w 811833"/>
                <a:gd name="connsiteY9" fmla="*/ 1991730 h 2247317"/>
                <a:gd name="connsiteX10" fmla="*/ 15 w 811833"/>
                <a:gd name="connsiteY10" fmla="*/ 1117875 h 2247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1833" h="2247317">
                  <a:moveTo>
                    <a:pt x="15" y="1117875"/>
                  </a:moveTo>
                  <a:cubicBezTo>
                    <a:pt x="-1436" y="818881"/>
                    <a:pt x="104880" y="384000"/>
                    <a:pt x="174652" y="197764"/>
                  </a:cubicBezTo>
                  <a:cubicBezTo>
                    <a:pt x="244424" y="11528"/>
                    <a:pt x="331559" y="6267"/>
                    <a:pt x="418645" y="461"/>
                  </a:cubicBezTo>
                  <a:cubicBezTo>
                    <a:pt x="505731" y="-5345"/>
                    <a:pt x="631749" y="43459"/>
                    <a:pt x="697166" y="162929"/>
                  </a:cubicBezTo>
                  <a:cubicBezTo>
                    <a:pt x="762583" y="282399"/>
                    <a:pt x="806795" y="554720"/>
                    <a:pt x="811149" y="717280"/>
                  </a:cubicBezTo>
                  <a:cubicBezTo>
                    <a:pt x="815503" y="879840"/>
                    <a:pt x="798894" y="1046350"/>
                    <a:pt x="766834" y="1164415"/>
                  </a:cubicBezTo>
                  <a:cubicBezTo>
                    <a:pt x="734774" y="1282480"/>
                    <a:pt x="675394" y="1367615"/>
                    <a:pt x="627497" y="1460506"/>
                  </a:cubicBezTo>
                  <a:cubicBezTo>
                    <a:pt x="533025" y="1580023"/>
                    <a:pt x="463461" y="1554896"/>
                    <a:pt x="435909" y="1695638"/>
                  </a:cubicBezTo>
                  <a:cubicBezTo>
                    <a:pt x="408358" y="1836380"/>
                    <a:pt x="460737" y="2185940"/>
                    <a:pt x="418645" y="2235289"/>
                  </a:cubicBezTo>
                  <a:cubicBezTo>
                    <a:pt x="376553" y="2284638"/>
                    <a:pt x="253132" y="2177966"/>
                    <a:pt x="183360" y="1991730"/>
                  </a:cubicBezTo>
                  <a:cubicBezTo>
                    <a:pt x="113588" y="1805494"/>
                    <a:pt x="1466" y="1416869"/>
                    <a:pt x="15" y="111787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8" name="テキスト ボックス 1047">
              <a:extLst>
                <a:ext uri="{FF2B5EF4-FFF2-40B4-BE49-F238E27FC236}">
                  <a16:creationId xmlns:a16="http://schemas.microsoft.com/office/drawing/2014/main" id="{E980D6BC-3385-9CA4-F4A2-C1F49C385E35}"/>
                </a:ext>
              </a:extLst>
            </p:cNvPr>
            <p:cNvSpPr txBox="1"/>
            <p:nvPr/>
          </p:nvSpPr>
          <p:spPr>
            <a:xfrm>
              <a:off x="332175" y="4422308"/>
              <a:ext cx="326243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>
                  <a:solidFill>
                    <a:srgbClr val="FF0000"/>
                  </a:solidFill>
                </a:rPr>
                <a:t>“自身の体験から</a:t>
              </a:r>
              <a:endParaRPr kumimoji="1" lang="en-US" altLang="ja-JP" sz="2400" b="1" dirty="0">
                <a:solidFill>
                  <a:srgbClr val="FF0000"/>
                </a:solidFill>
              </a:endParaRPr>
            </a:p>
            <a:p>
              <a:r>
                <a:rPr kumimoji="1" lang="ja-JP" altLang="en-US" sz="2400" b="1" dirty="0">
                  <a:solidFill>
                    <a:srgbClr val="FF0000"/>
                  </a:solidFill>
                </a:rPr>
                <a:t>コミュニケーションの</a:t>
              </a:r>
              <a:endParaRPr kumimoji="1" lang="en-US" altLang="ja-JP" sz="2400" b="1" dirty="0">
                <a:solidFill>
                  <a:srgbClr val="FF0000"/>
                </a:solidFill>
              </a:endParaRPr>
            </a:p>
            <a:p>
              <a:r>
                <a:rPr kumimoji="1" lang="ja-JP" altLang="en-US" sz="2400" b="1" dirty="0">
                  <a:solidFill>
                    <a:srgbClr val="FF0000"/>
                  </a:solidFill>
                </a:rPr>
                <a:t>基本を学べる”　</a:t>
              </a:r>
              <a:endParaRPr kumimoji="1" lang="en-US" altLang="ja-JP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049" name="テキスト ボックス 1048">
              <a:extLst>
                <a:ext uri="{FF2B5EF4-FFF2-40B4-BE49-F238E27FC236}">
                  <a16:creationId xmlns:a16="http://schemas.microsoft.com/office/drawing/2014/main" id="{90BAFF07-F1EF-B06B-6FC2-E37BB41234A2}"/>
                </a:ext>
              </a:extLst>
            </p:cNvPr>
            <p:cNvSpPr txBox="1"/>
            <p:nvPr/>
          </p:nvSpPr>
          <p:spPr>
            <a:xfrm>
              <a:off x="302148" y="5812927"/>
              <a:ext cx="27494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>
                  <a:solidFill>
                    <a:schemeClr val="bg1">
                      <a:lumMod val="5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プレスタイムならでは</a:t>
              </a:r>
              <a:endParaRPr kumimoji="1" lang="en-US" altLang="ja-JP" sz="20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sz="2000" b="1" dirty="0">
                  <a:solidFill>
                    <a:schemeClr val="bg1">
                      <a:lumMod val="5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の講座です</a:t>
              </a:r>
              <a:r>
                <a:rPr lang="ja-JP" altLang="en-US" sz="2000" b="1" dirty="0">
                  <a:solidFill>
                    <a:schemeClr val="bg1">
                      <a:lumMod val="5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  <a:endParaRPr kumimoji="1" lang="ja-JP" altLang="en-US" sz="2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556CE99-BF3A-CEEF-E351-086C0D062024}"/>
              </a:ext>
            </a:extLst>
          </p:cNvPr>
          <p:cNvSpPr/>
          <p:nvPr/>
        </p:nvSpPr>
        <p:spPr>
          <a:xfrm>
            <a:off x="5110672" y="269362"/>
            <a:ext cx="620255" cy="6389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36F30E2-8B38-27A9-0A0A-F9C38C5C7C28}"/>
              </a:ext>
            </a:extLst>
          </p:cNvPr>
          <p:cNvSpPr/>
          <p:nvPr/>
        </p:nvSpPr>
        <p:spPr>
          <a:xfrm>
            <a:off x="5066089" y="3710977"/>
            <a:ext cx="620255" cy="6389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26DBE3E-F060-7ABF-1783-F0F40A4CFB26}"/>
              </a:ext>
            </a:extLst>
          </p:cNvPr>
          <p:cNvSpPr/>
          <p:nvPr/>
        </p:nvSpPr>
        <p:spPr>
          <a:xfrm>
            <a:off x="5997368" y="3701149"/>
            <a:ext cx="620255" cy="6389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4960D7B-3079-DF9A-AA0C-25FB4A501B06}"/>
              </a:ext>
            </a:extLst>
          </p:cNvPr>
          <p:cNvSpPr/>
          <p:nvPr/>
        </p:nvSpPr>
        <p:spPr>
          <a:xfrm>
            <a:off x="6238516" y="275814"/>
            <a:ext cx="620255" cy="6389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20B19BE-E823-16EE-C472-F0E564915F7C}"/>
              </a:ext>
            </a:extLst>
          </p:cNvPr>
          <p:cNvSpPr txBox="1"/>
          <p:nvPr/>
        </p:nvSpPr>
        <p:spPr>
          <a:xfrm>
            <a:off x="6166791" y="224159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２</a:t>
            </a:r>
            <a:endParaRPr kumimoji="1" lang="ja-JP" altLang="en-US" sz="4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26DCBB5-3CA2-51F5-BA0E-0B6B35DE557C}"/>
              </a:ext>
            </a:extLst>
          </p:cNvPr>
          <p:cNvSpPr txBox="1"/>
          <p:nvPr/>
        </p:nvSpPr>
        <p:spPr>
          <a:xfrm>
            <a:off x="6035693" y="3688471"/>
            <a:ext cx="508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  <a:endParaRPr kumimoji="1" lang="ja-JP" altLang="en-US" sz="4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027C213-B491-A7A1-3146-C7ABDBB54F52}"/>
              </a:ext>
            </a:extLst>
          </p:cNvPr>
          <p:cNvSpPr txBox="1"/>
          <p:nvPr/>
        </p:nvSpPr>
        <p:spPr>
          <a:xfrm>
            <a:off x="5117801" y="3664617"/>
            <a:ext cx="508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kumimoji="1" lang="ja-JP" altLang="en-US" sz="4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B8E0551-44F9-0DBF-48E8-3BFFD0BC23A1}"/>
              </a:ext>
            </a:extLst>
          </p:cNvPr>
          <p:cNvSpPr txBox="1"/>
          <p:nvPr/>
        </p:nvSpPr>
        <p:spPr>
          <a:xfrm>
            <a:off x="5159171" y="223897"/>
            <a:ext cx="508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kumimoji="1" lang="ja-JP" altLang="en-US" sz="4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スクロール: 横 14">
            <a:extLst>
              <a:ext uri="{FF2B5EF4-FFF2-40B4-BE49-F238E27FC236}">
                <a16:creationId xmlns:a16="http://schemas.microsoft.com/office/drawing/2014/main" id="{2DF903C4-9D51-B490-B316-198009919002}"/>
              </a:ext>
            </a:extLst>
          </p:cNvPr>
          <p:cNvSpPr/>
          <p:nvPr/>
        </p:nvSpPr>
        <p:spPr>
          <a:xfrm>
            <a:off x="6496994" y="1688854"/>
            <a:ext cx="1620638" cy="103327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7/17</a:t>
            </a:r>
            <a:r>
              <a:rPr kumimoji="1"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（水</a:t>
            </a:r>
            <a:r>
              <a:rPr kumimoji="1" lang="ja-JP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）</a:t>
            </a: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B3015A99-7089-9886-5532-F1EBEA4B8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466" y="5707804"/>
            <a:ext cx="776443" cy="71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725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C0629553-8539-307E-AEE9-737AEA0AEB40}"/>
              </a:ext>
            </a:extLst>
          </p:cNvPr>
          <p:cNvGrpSpPr/>
          <p:nvPr/>
        </p:nvGrpSpPr>
        <p:grpSpPr>
          <a:xfrm>
            <a:off x="208034" y="194029"/>
            <a:ext cx="11745030" cy="6574838"/>
            <a:chOff x="208034" y="194029"/>
            <a:chExt cx="11745030" cy="6574838"/>
          </a:xfrm>
        </p:grpSpPr>
        <p:pic>
          <p:nvPicPr>
            <p:cNvPr id="7" name="図 6" descr="屋外に立っている少年&#10;&#10;自動的に生成された説明">
              <a:extLst>
                <a:ext uri="{FF2B5EF4-FFF2-40B4-BE49-F238E27FC236}">
                  <a16:creationId xmlns:a16="http://schemas.microsoft.com/office/drawing/2014/main" id="{A0999856-90BE-1C4F-C521-F3D363352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204" y="334284"/>
              <a:ext cx="3581399" cy="23890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C61CC82D-66EA-1459-8751-14FB3F454819}"/>
                </a:ext>
              </a:extLst>
            </p:cNvPr>
            <p:cNvGrpSpPr/>
            <p:nvPr/>
          </p:nvGrpSpPr>
          <p:grpSpPr>
            <a:xfrm>
              <a:off x="208034" y="194029"/>
              <a:ext cx="11745030" cy="6574838"/>
              <a:chOff x="208034" y="194029"/>
              <a:chExt cx="11745030" cy="6574838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757B2705-02E6-7D99-7943-9CEB48B70FE1}"/>
                  </a:ext>
                </a:extLst>
              </p:cNvPr>
              <p:cNvSpPr/>
              <p:nvPr/>
            </p:nvSpPr>
            <p:spPr>
              <a:xfrm>
                <a:off x="316762" y="305617"/>
                <a:ext cx="11636302" cy="6246766"/>
              </a:xfrm>
              <a:custGeom>
                <a:avLst/>
                <a:gdLst>
                  <a:gd name="connsiteX0" fmla="*/ 0 w 11636302"/>
                  <a:gd name="connsiteY0" fmla="*/ 0 h 6246766"/>
                  <a:gd name="connsiteX1" fmla="*/ 11636302 w 11636302"/>
                  <a:gd name="connsiteY1" fmla="*/ 0 h 6246766"/>
                  <a:gd name="connsiteX2" fmla="*/ 11636302 w 11636302"/>
                  <a:gd name="connsiteY2" fmla="*/ 6246766 h 6246766"/>
                  <a:gd name="connsiteX3" fmla="*/ 0 w 11636302"/>
                  <a:gd name="connsiteY3" fmla="*/ 6246766 h 6246766"/>
                  <a:gd name="connsiteX4" fmla="*/ 0 w 11636302"/>
                  <a:gd name="connsiteY4" fmla="*/ 0 h 6246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36302" h="6246766" extrusionOk="0">
                    <a:moveTo>
                      <a:pt x="0" y="0"/>
                    </a:moveTo>
                    <a:cubicBezTo>
                      <a:pt x="2546029" y="-19908"/>
                      <a:pt x="7851236" y="112788"/>
                      <a:pt x="11636302" y="0"/>
                    </a:cubicBezTo>
                    <a:cubicBezTo>
                      <a:pt x="11545514" y="2588595"/>
                      <a:pt x="11548579" y="3438635"/>
                      <a:pt x="11636302" y="6246766"/>
                    </a:cubicBezTo>
                    <a:cubicBezTo>
                      <a:pt x="7604556" y="6080877"/>
                      <a:pt x="5337253" y="6108818"/>
                      <a:pt x="0" y="6246766"/>
                    </a:cubicBezTo>
                    <a:cubicBezTo>
                      <a:pt x="-9037" y="3172430"/>
                      <a:pt x="-150531" y="991365"/>
                      <a:pt x="0" y="0"/>
                    </a:cubicBezTo>
                    <a:close/>
                  </a:path>
                </a:pathLst>
              </a:custGeom>
              <a:noFill/>
              <a:ln w="38100">
                <a:extLst>
                  <a:ext uri="{C807C97D-BFC1-408E-A445-0C87EB9F89A2}">
                    <ask:lineSketchStyleProps xmlns:ask="http://schemas.microsoft.com/office/drawing/2018/sketchyshapes" sd="3533905126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5" name="図 4" descr="スーツを着た男性と女性&#10;&#10;中程度の精度で自動的に生成された説明">
                <a:extLst>
                  <a:ext uri="{FF2B5EF4-FFF2-40B4-BE49-F238E27FC236}">
                    <a16:creationId xmlns:a16="http://schemas.microsoft.com/office/drawing/2014/main" id="{0C0E55C1-1B4B-C3CA-5CEE-42045E3856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7819" y="2304716"/>
                <a:ext cx="3675245" cy="2450163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9" name="図 8" descr="ノートパソコンを使っている女性&#10;&#10;中程度の精度で自動的に生成された説明">
                <a:extLst>
                  <a:ext uri="{FF2B5EF4-FFF2-40B4-BE49-F238E27FC236}">
                    <a16:creationId xmlns:a16="http://schemas.microsoft.com/office/drawing/2014/main" id="{35DEA2FF-EAD7-A8CD-743F-4C6087F9D6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140" y="3997250"/>
                <a:ext cx="3581400" cy="23876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1" name="図 10" descr="スーツを着た男性&#10;&#10;自動的に生成された説明">
                <a:extLst>
                  <a:ext uri="{FF2B5EF4-FFF2-40B4-BE49-F238E27FC236}">
                    <a16:creationId xmlns:a16="http://schemas.microsoft.com/office/drawing/2014/main" id="{D998B004-B149-AF91-B829-A6700E8FB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0998" y="4462665"/>
                <a:ext cx="3459303" cy="230620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F0E08F9B-D161-0260-9018-956A0977E605}"/>
                  </a:ext>
                </a:extLst>
              </p:cNvPr>
              <p:cNvGrpSpPr/>
              <p:nvPr/>
            </p:nvGrpSpPr>
            <p:grpSpPr>
              <a:xfrm>
                <a:off x="8880288" y="4569932"/>
                <a:ext cx="2299062" cy="1762291"/>
                <a:chOff x="844067" y="353759"/>
                <a:chExt cx="3482929" cy="1269729"/>
              </a:xfrm>
            </p:grpSpPr>
            <p:sp>
              <p:nvSpPr>
                <p:cNvPr id="12" name="楕円 11">
                  <a:extLst>
                    <a:ext uri="{FF2B5EF4-FFF2-40B4-BE49-F238E27FC236}">
                      <a16:creationId xmlns:a16="http://schemas.microsoft.com/office/drawing/2014/main" id="{8E75774F-4348-C741-FB28-022B8C6E7115}"/>
                    </a:ext>
                  </a:extLst>
                </p:cNvPr>
                <p:cNvSpPr/>
                <p:nvPr/>
              </p:nvSpPr>
              <p:spPr>
                <a:xfrm>
                  <a:off x="844067" y="353759"/>
                  <a:ext cx="3482929" cy="1269729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FB8978F-5C1B-992D-25C0-E78096226C6D}"/>
                    </a:ext>
                  </a:extLst>
                </p:cNvPr>
                <p:cNvSpPr txBox="1"/>
                <p:nvPr/>
              </p:nvSpPr>
              <p:spPr>
                <a:xfrm>
                  <a:off x="1967993" y="634709"/>
                  <a:ext cx="629452" cy="2661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ja-JP" altLang="en-US" b="1" dirty="0">
                      <a:solidFill>
                        <a:schemeClr val="bg1"/>
                      </a:solidFill>
                    </a:rPr>
                    <a:t>　</a:t>
                  </a:r>
                  <a:endParaRPr kumimoji="1" lang="en-US" altLang="ja-JP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6" name="楕円 15">
                <a:extLst>
                  <a:ext uri="{FF2B5EF4-FFF2-40B4-BE49-F238E27FC236}">
                    <a16:creationId xmlns:a16="http://schemas.microsoft.com/office/drawing/2014/main" id="{E7694305-F3CF-3E11-2F64-A8349746C833}"/>
                  </a:ext>
                </a:extLst>
              </p:cNvPr>
              <p:cNvSpPr/>
              <p:nvPr/>
            </p:nvSpPr>
            <p:spPr>
              <a:xfrm>
                <a:off x="208034" y="2587807"/>
                <a:ext cx="2031325" cy="171182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3" name="グループ化 22">
                <a:extLst>
                  <a:ext uri="{FF2B5EF4-FFF2-40B4-BE49-F238E27FC236}">
                    <a16:creationId xmlns:a16="http://schemas.microsoft.com/office/drawing/2014/main" id="{35DE841F-4E9A-8EC6-DCE8-D7DE823D7565}"/>
                  </a:ext>
                </a:extLst>
              </p:cNvPr>
              <p:cNvGrpSpPr/>
              <p:nvPr/>
            </p:nvGrpSpPr>
            <p:grpSpPr>
              <a:xfrm>
                <a:off x="3057071" y="2505786"/>
                <a:ext cx="4134465" cy="957271"/>
                <a:chOff x="2209554" y="1871771"/>
                <a:chExt cx="2179451" cy="957271"/>
              </a:xfrm>
            </p:grpSpPr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ADD1494D-EF91-4AF9-AB65-BDB89E7D17FD}"/>
                    </a:ext>
                  </a:extLst>
                </p:cNvPr>
                <p:cNvSpPr txBox="1"/>
                <p:nvPr/>
              </p:nvSpPr>
              <p:spPr>
                <a:xfrm>
                  <a:off x="2255120" y="1871771"/>
                  <a:ext cx="179581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400" b="1" dirty="0">
                      <a:solidFill>
                        <a:srgbClr val="C00000"/>
                      </a:solidFill>
                    </a:rPr>
                    <a:t>2</a:t>
                  </a:r>
                  <a:r>
                    <a:rPr kumimoji="1" lang="en-US" altLang="ja-JP" sz="2400" b="1" dirty="0">
                      <a:solidFill>
                        <a:srgbClr val="C00000"/>
                      </a:solidFill>
                    </a:rPr>
                    <a:t>/21</a:t>
                  </a:r>
                  <a:r>
                    <a:rPr kumimoji="1" lang="ja-JP" altLang="en-US" sz="2400" b="1" dirty="0">
                      <a:solidFill>
                        <a:srgbClr val="C00000"/>
                      </a:solidFill>
                    </a:rPr>
                    <a:t>（水）</a:t>
                  </a:r>
                  <a:r>
                    <a:rPr kumimoji="1" lang="ja-JP" altLang="en-US" b="1" dirty="0">
                      <a:solidFill>
                        <a:srgbClr val="C00000"/>
                      </a:solidFill>
                    </a:rPr>
                    <a:t>オンライン開催</a:t>
                  </a:r>
                </a:p>
              </p:txBody>
            </p:sp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E4619698-479C-922E-9B02-4233A7C941E6}"/>
                    </a:ext>
                  </a:extLst>
                </p:cNvPr>
                <p:cNvSpPr txBox="1"/>
                <p:nvPr/>
              </p:nvSpPr>
              <p:spPr>
                <a:xfrm>
                  <a:off x="2209554" y="2305822"/>
                  <a:ext cx="217945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2800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ミーティングスキル講座</a:t>
                  </a:r>
                </a:p>
              </p:txBody>
            </p:sp>
          </p:grpSp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04B2A27C-F1B4-820D-8A95-D6D51E964148}"/>
                  </a:ext>
                </a:extLst>
              </p:cNvPr>
              <p:cNvGrpSpPr/>
              <p:nvPr/>
            </p:nvGrpSpPr>
            <p:grpSpPr>
              <a:xfrm>
                <a:off x="4200625" y="3679541"/>
                <a:ext cx="4575285" cy="890391"/>
                <a:chOff x="1395732" y="929196"/>
                <a:chExt cx="4575285" cy="890391"/>
              </a:xfrm>
            </p:grpSpPr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FBFD5864-433F-6E07-D33A-E52D34D23A58}"/>
                    </a:ext>
                  </a:extLst>
                </p:cNvPr>
                <p:cNvSpPr txBox="1"/>
                <p:nvPr/>
              </p:nvSpPr>
              <p:spPr>
                <a:xfrm>
                  <a:off x="1395732" y="929196"/>
                  <a:ext cx="322716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400" b="1" dirty="0">
                      <a:solidFill>
                        <a:srgbClr val="C00000"/>
                      </a:solidFill>
                    </a:rPr>
                    <a:t>2</a:t>
                  </a:r>
                  <a:r>
                    <a:rPr kumimoji="1" lang="en-US" altLang="ja-JP" sz="2400" b="1" dirty="0">
                      <a:solidFill>
                        <a:srgbClr val="C00000"/>
                      </a:solidFill>
                    </a:rPr>
                    <a:t>/27</a:t>
                  </a:r>
                  <a:r>
                    <a:rPr kumimoji="1" lang="ja-JP" altLang="en-US" sz="2400" b="1" dirty="0">
                      <a:solidFill>
                        <a:srgbClr val="C00000"/>
                      </a:solidFill>
                    </a:rPr>
                    <a:t>（火）</a:t>
                  </a:r>
                  <a:r>
                    <a:rPr kumimoji="1" lang="ja-JP" altLang="en-US" sz="1600" b="1" dirty="0">
                      <a:solidFill>
                        <a:srgbClr val="C00000"/>
                      </a:solidFill>
                    </a:rPr>
                    <a:t>オンライン開催</a:t>
                  </a:r>
                </a:p>
              </p:txBody>
            </p:sp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D5F50E28-3E96-1156-A15E-E9AF0B4583BB}"/>
                    </a:ext>
                  </a:extLst>
                </p:cNvPr>
                <p:cNvSpPr txBox="1"/>
                <p:nvPr/>
              </p:nvSpPr>
              <p:spPr>
                <a:xfrm>
                  <a:off x="1435615" y="1296367"/>
                  <a:ext cx="453540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2800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コミュニケーション講座</a:t>
                  </a:r>
                </a:p>
              </p:txBody>
            </p:sp>
          </p:grp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FA598358-CC15-789F-07B6-5B2F1E763DD7}"/>
                  </a:ext>
                </a:extLst>
              </p:cNvPr>
              <p:cNvSpPr txBox="1"/>
              <p:nvPr/>
            </p:nvSpPr>
            <p:spPr>
              <a:xfrm>
                <a:off x="222051" y="3139891"/>
                <a:ext cx="203132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メンバーの発言を</a:t>
                </a:r>
                <a:endParaRPr kumimoji="1" lang="en-US" altLang="ja-JP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r>
                  <a:rPr kumimoji="1" lang="ja-JP" alt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　自然に促す</a:t>
                </a:r>
              </a:p>
            </p:txBody>
          </p:sp>
          <p:pic>
            <p:nvPicPr>
              <p:cNvPr id="32" name="図 31" descr="スーツを着た男性たちと女性&#10;&#10;自動的に生成された説明">
                <a:extLst>
                  <a:ext uri="{FF2B5EF4-FFF2-40B4-BE49-F238E27FC236}">
                    <a16:creationId xmlns:a16="http://schemas.microsoft.com/office/drawing/2014/main" id="{A15076D2-E5AE-DCE0-BB23-DED8375BE9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26535" y="194029"/>
                <a:ext cx="3477398" cy="2318265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grpSp>
            <p:nvGrpSpPr>
              <p:cNvPr id="29" name="グループ化 28">
                <a:extLst>
                  <a:ext uri="{FF2B5EF4-FFF2-40B4-BE49-F238E27FC236}">
                    <a16:creationId xmlns:a16="http://schemas.microsoft.com/office/drawing/2014/main" id="{EE809E67-87C3-FA15-E836-C0F213F3B37A}"/>
                  </a:ext>
                </a:extLst>
              </p:cNvPr>
              <p:cNvGrpSpPr/>
              <p:nvPr/>
            </p:nvGrpSpPr>
            <p:grpSpPr>
              <a:xfrm>
                <a:off x="3867160" y="305617"/>
                <a:ext cx="2056636" cy="1756304"/>
                <a:chOff x="3313792" y="3281798"/>
                <a:chExt cx="3088451" cy="1192081"/>
              </a:xfrm>
            </p:grpSpPr>
            <p:sp>
              <p:nvSpPr>
                <p:cNvPr id="14" name="楕円 13">
                  <a:extLst>
                    <a:ext uri="{FF2B5EF4-FFF2-40B4-BE49-F238E27FC236}">
                      <a16:creationId xmlns:a16="http://schemas.microsoft.com/office/drawing/2014/main" id="{7C2FDBB9-CD32-8573-7E1D-6D77BCED5FBE}"/>
                    </a:ext>
                  </a:extLst>
                </p:cNvPr>
                <p:cNvSpPr/>
                <p:nvPr/>
              </p:nvSpPr>
              <p:spPr>
                <a:xfrm>
                  <a:off x="3313792" y="3281798"/>
                  <a:ext cx="2963271" cy="119208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F4F8B3AD-72C3-4436-613F-F1986AB11E08}"/>
                    </a:ext>
                  </a:extLst>
                </p:cNvPr>
                <p:cNvSpPr txBox="1"/>
                <p:nvPr/>
              </p:nvSpPr>
              <p:spPr>
                <a:xfrm>
                  <a:off x="3371059" y="3627332"/>
                  <a:ext cx="3031184" cy="6267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　ワークの体験</a:t>
                  </a:r>
                  <a:endParaRPr kumimoji="1" lang="en-US" altLang="ja-JP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  <a:p>
                  <a:r>
                    <a:rPr kumimoji="1" lang="ja-JP" altLang="en-US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から</a:t>
                  </a:r>
                  <a:r>
                    <a:rPr lang="ja-JP" altLang="en-US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自ら“気づく”</a:t>
                  </a:r>
                  <a:endParaRPr lang="en-US" altLang="ja-JP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  <a:p>
                  <a:endParaRPr kumimoji="1" lang="ja-JP" alt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sp>
            <p:nvSpPr>
              <p:cNvPr id="33" name="楕円 32">
                <a:extLst>
                  <a:ext uri="{FF2B5EF4-FFF2-40B4-BE49-F238E27FC236}">
                    <a16:creationId xmlns:a16="http://schemas.microsoft.com/office/drawing/2014/main" id="{01D20FCC-EB5C-36C9-5667-ED670F2706BA}"/>
                  </a:ext>
                </a:extLst>
              </p:cNvPr>
              <p:cNvSpPr/>
              <p:nvPr/>
            </p:nvSpPr>
            <p:spPr>
              <a:xfrm>
                <a:off x="8973389" y="810313"/>
                <a:ext cx="2358527" cy="1880324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8FE7F3F8-B302-EB81-6FEB-A4843329664E}"/>
                  </a:ext>
                </a:extLst>
              </p:cNvPr>
              <p:cNvSpPr txBox="1"/>
              <p:nvPr/>
            </p:nvSpPr>
            <p:spPr>
              <a:xfrm>
                <a:off x="9174586" y="1291670"/>
                <a:ext cx="2031325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1600" b="1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自由な</a:t>
                </a:r>
                <a:endParaRPr kumimoji="1" lang="en-US" altLang="ja-JP" sz="1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ctr"/>
                <a:r>
                  <a:rPr kumimoji="1" lang="ja-JP" altLang="en-US" sz="1600" b="1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コミュニケーション</a:t>
                </a:r>
                <a:endParaRPr kumimoji="1" lang="en-US" altLang="ja-JP" sz="1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ctr"/>
                <a:r>
                  <a:rPr lang="ja-JP" altLang="en-US" sz="1600" b="1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が</a:t>
                </a:r>
                <a:r>
                  <a:rPr kumimoji="1" lang="ja-JP" altLang="en-US" sz="1600" b="1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取りやすい</a:t>
                </a:r>
                <a:endParaRPr kumimoji="1" lang="en-US" altLang="ja-JP" sz="1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ctr"/>
                <a:r>
                  <a:rPr kumimoji="1" lang="ja-JP" altLang="en-US" sz="1600" b="1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雰囲気づくり</a:t>
                </a:r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D54829EC-2F15-2A87-D505-6CAABBF6F146}"/>
                  </a:ext>
                </a:extLst>
              </p:cNvPr>
              <p:cNvSpPr txBox="1"/>
              <p:nvPr/>
            </p:nvSpPr>
            <p:spPr>
              <a:xfrm>
                <a:off x="9169831" y="5211027"/>
                <a:ext cx="203132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満足感が得られる</a:t>
                </a:r>
                <a:endParaRPr kumimoji="1" lang="en-US" altLang="ja-JP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r>
                  <a:rPr kumimoji="1" lang="ja-JP" alt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合意形成の仕方</a:t>
                </a:r>
              </a:p>
            </p:txBody>
          </p:sp>
          <p:sp>
            <p:nvSpPr>
              <p:cNvPr id="17" name="楕円 16">
                <a:extLst>
                  <a:ext uri="{FF2B5EF4-FFF2-40B4-BE49-F238E27FC236}">
                    <a16:creationId xmlns:a16="http://schemas.microsoft.com/office/drawing/2014/main" id="{04AA13BA-1164-4DF7-18C9-D1419CCB43A3}"/>
                  </a:ext>
                </a:extLst>
              </p:cNvPr>
              <p:cNvSpPr/>
              <p:nvPr/>
            </p:nvSpPr>
            <p:spPr>
              <a:xfrm>
                <a:off x="3455478" y="4797218"/>
                <a:ext cx="2299062" cy="183893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0F502466-AE9D-93E5-F58A-6FCD49878A7A}"/>
                  </a:ext>
                </a:extLst>
              </p:cNvPr>
              <p:cNvSpPr txBox="1"/>
              <p:nvPr/>
            </p:nvSpPr>
            <p:spPr>
              <a:xfrm>
                <a:off x="3578279" y="5304161"/>
                <a:ext cx="226215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自分も相手も、</a:t>
                </a:r>
                <a:endParaRPr lang="en-US" altLang="ja-JP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:r>
                  <a:rPr lang="ja-JP" alt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気持ちの良い</a:t>
                </a:r>
                <a:endParaRPr lang="en-US" altLang="ja-JP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:r>
                  <a:rPr lang="ja-JP" alt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コミュニケーション</a:t>
                </a:r>
                <a:endParaRPr kumimoji="1" lang="en-US" altLang="ja-JP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kumimoji="1" lang="ja-JP" alt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0233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CE6B4C7-80E5-7160-3941-A81BEBD04BF4}"/>
              </a:ext>
            </a:extLst>
          </p:cNvPr>
          <p:cNvSpPr/>
          <p:nvPr/>
        </p:nvSpPr>
        <p:spPr>
          <a:xfrm>
            <a:off x="616157" y="1300538"/>
            <a:ext cx="11027203" cy="9527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A8B7E3F0-F828-A82F-74C3-F340242F76E5}"/>
              </a:ext>
            </a:extLst>
          </p:cNvPr>
          <p:cNvSpPr/>
          <p:nvPr/>
        </p:nvSpPr>
        <p:spPr>
          <a:xfrm>
            <a:off x="1262971" y="3134092"/>
            <a:ext cx="676656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B979369-5513-0131-3A47-50DCC976D47B}"/>
              </a:ext>
            </a:extLst>
          </p:cNvPr>
          <p:cNvSpPr/>
          <p:nvPr/>
        </p:nvSpPr>
        <p:spPr>
          <a:xfrm>
            <a:off x="4787101" y="5098853"/>
            <a:ext cx="7169766" cy="91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 descr="男, スーツ, 持つ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77231235-6FE8-C794-C944-A437E748B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533" y="1378951"/>
            <a:ext cx="2915099" cy="1943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4FDAA26-D082-AF13-A0B5-3810C2C5E426}"/>
              </a:ext>
            </a:extLst>
          </p:cNvPr>
          <p:cNvSpPr txBox="1"/>
          <p:nvPr/>
        </p:nvSpPr>
        <p:spPr>
          <a:xfrm>
            <a:off x="3122005" y="2321901"/>
            <a:ext cx="5590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104A13"/>
                </a:solidFill>
                <a:effectLst/>
                <a:latin typeface="ヒラギノ角ゴ Pro W3"/>
              </a:rPr>
              <a:t>グループワークの</a:t>
            </a:r>
            <a:r>
              <a:rPr lang="ja-JP" altLang="en-US" b="1" i="0" dirty="0">
                <a:solidFill>
                  <a:srgbClr val="B71840"/>
                </a:solidFill>
                <a:effectLst/>
                <a:latin typeface="ヒラギノ角ゴ Pro W3"/>
              </a:rPr>
              <a:t>ファシリテーター体験</a:t>
            </a:r>
            <a:r>
              <a:rPr lang="ja-JP" altLang="en-US" b="0" i="0" dirty="0">
                <a:solidFill>
                  <a:srgbClr val="104A13"/>
                </a:solidFill>
                <a:effectLst/>
                <a:latin typeface="ヒラギノ角ゴ Pro W3"/>
              </a:rPr>
              <a:t>を通して、</a:t>
            </a:r>
            <a:endParaRPr lang="en-US" altLang="ja-JP" b="0" i="0" dirty="0">
              <a:solidFill>
                <a:srgbClr val="104A13"/>
              </a:solidFill>
              <a:effectLst/>
              <a:latin typeface="ヒラギノ角ゴ Pro W3"/>
            </a:endParaRPr>
          </a:p>
          <a:p>
            <a:r>
              <a:rPr lang="ja-JP" altLang="en-US" dirty="0">
                <a:solidFill>
                  <a:srgbClr val="104A13"/>
                </a:solidFill>
                <a:latin typeface="ヒラギノ角ゴ Pro W3"/>
              </a:rPr>
              <a:t>　　　　　　　　</a:t>
            </a:r>
            <a:r>
              <a:rPr lang="ja-JP" altLang="en-US" b="1" i="0" dirty="0">
                <a:solidFill>
                  <a:srgbClr val="B71840"/>
                </a:solidFill>
                <a:effectLst/>
                <a:latin typeface="ヒラギノ角ゴ Pro W3"/>
              </a:rPr>
              <a:t>実践的なスキル</a:t>
            </a:r>
            <a:r>
              <a:rPr lang="ja-JP" altLang="en-US" b="0" i="0" dirty="0">
                <a:solidFill>
                  <a:srgbClr val="104A13"/>
                </a:solidFill>
                <a:effectLst/>
                <a:latin typeface="ヒラギノ角ゴ Pro W3"/>
              </a:rPr>
              <a:t>を身に付けます。</a:t>
            </a:r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4D05635-B5A6-933A-65F0-ADD66EA39CC4}"/>
              </a:ext>
            </a:extLst>
          </p:cNvPr>
          <p:cNvSpPr txBox="1"/>
          <p:nvPr/>
        </p:nvSpPr>
        <p:spPr>
          <a:xfrm>
            <a:off x="4470575" y="418297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b="0" i="0" dirty="0">
                <a:solidFill>
                  <a:srgbClr val="104A13"/>
                </a:solidFill>
                <a:effectLst/>
                <a:latin typeface="ヒラギノ角ゴ Pro W3"/>
              </a:rPr>
              <a:t>体験学習の肝である</a:t>
            </a:r>
            <a:r>
              <a:rPr lang="ja-JP" altLang="en-US" b="1" i="0" dirty="0">
                <a:solidFill>
                  <a:srgbClr val="B71840"/>
                </a:solidFill>
                <a:effectLst/>
                <a:latin typeface="ヒラギノ角ゴ Pro W3"/>
              </a:rPr>
              <a:t>“場づくり” “ねらい･ふりかえり”</a:t>
            </a:r>
            <a:endParaRPr lang="en-US" altLang="ja-JP" b="1" i="0" dirty="0">
              <a:solidFill>
                <a:srgbClr val="B71840"/>
              </a:solidFill>
              <a:effectLst/>
              <a:latin typeface="ヒラギノ角ゴ Pro W3"/>
            </a:endParaRPr>
          </a:p>
          <a:p>
            <a:pPr algn="l" fontAlgn="base"/>
            <a:r>
              <a:rPr lang="ja-JP" altLang="en-US" b="0" i="0" dirty="0">
                <a:solidFill>
                  <a:srgbClr val="104A13"/>
                </a:solidFill>
                <a:effectLst/>
                <a:latin typeface="ヒラギノ角ゴ Pro W3"/>
              </a:rPr>
              <a:t>について理解を深めます！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C124960-88CB-4E4E-A29A-BDDA23C6DDB8}"/>
              </a:ext>
            </a:extLst>
          </p:cNvPr>
          <p:cNvSpPr txBox="1"/>
          <p:nvPr/>
        </p:nvSpPr>
        <p:spPr>
          <a:xfrm>
            <a:off x="4787101" y="6068730"/>
            <a:ext cx="4886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b="0" i="0" dirty="0">
                <a:solidFill>
                  <a:srgbClr val="104A13"/>
                </a:solidFill>
                <a:effectLst/>
                <a:latin typeface="ヒラギノ角ゴ Pro W3"/>
              </a:rPr>
              <a:t>使いやすい</a:t>
            </a:r>
            <a:r>
              <a:rPr lang="ja-JP" altLang="en-US" b="1" i="0" dirty="0">
                <a:solidFill>
                  <a:srgbClr val="B71840"/>
                </a:solidFill>
                <a:effectLst/>
                <a:latin typeface="ヒラギノ角ゴ Pro W3"/>
              </a:rPr>
              <a:t>１２のコミュニケーションワーク</a:t>
            </a:r>
            <a:endParaRPr lang="en-US" altLang="ja-JP" b="1" i="0" dirty="0">
              <a:solidFill>
                <a:srgbClr val="B71840"/>
              </a:solidFill>
              <a:effectLst/>
              <a:latin typeface="ヒラギノ角ゴ Pro W3"/>
            </a:endParaRPr>
          </a:p>
          <a:p>
            <a:pPr algn="l" fontAlgn="base"/>
            <a:r>
              <a:rPr lang="ja-JP" altLang="en-US" b="0" i="0" dirty="0">
                <a:solidFill>
                  <a:srgbClr val="104A13"/>
                </a:solidFill>
                <a:effectLst/>
                <a:latin typeface="ヒラギノ角ゴ Pro W3"/>
              </a:rPr>
              <a:t>が、直ぐに実施できるようになります！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24B39EC-99CD-736F-7EA3-5C9EF31D3689}"/>
              </a:ext>
            </a:extLst>
          </p:cNvPr>
          <p:cNvSpPr txBox="1"/>
          <p:nvPr/>
        </p:nvSpPr>
        <p:spPr>
          <a:xfrm>
            <a:off x="744969" y="1354246"/>
            <a:ext cx="80842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実践的に身につく！</a:t>
            </a:r>
            <a:endParaRPr kumimoji="1" lang="en-US" altLang="ja-JP" sz="2800" b="1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ファシリテーター体験で講師からフィードバック</a:t>
            </a:r>
            <a:endParaRPr kumimoji="1" lang="en-US" altLang="ja-JP" sz="2800" b="1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D170D4E-B0BC-1BA6-0C3B-64CAE4BDA02C}"/>
              </a:ext>
            </a:extLst>
          </p:cNvPr>
          <p:cNvSpPr txBox="1"/>
          <p:nvPr/>
        </p:nvSpPr>
        <p:spPr>
          <a:xfrm>
            <a:off x="4497559" y="3169673"/>
            <a:ext cx="37753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場づくり</a:t>
            </a:r>
            <a:r>
              <a:rPr lang="ja-JP" altLang="en-US" sz="2800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kumimoji="1" lang="ja-JP" altLang="en-US" sz="2800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ねらい</a:t>
            </a:r>
            <a:r>
              <a:rPr lang="ja-JP" altLang="en-US" sz="2800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kumimoji="1" lang="ja-JP" altLang="en-US" sz="2800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2800" b="1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ふりかえり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45157CF-AA97-8C04-C501-AE691B20050D}"/>
              </a:ext>
            </a:extLst>
          </p:cNvPr>
          <p:cNvSpPr txBox="1"/>
          <p:nvPr/>
        </p:nvSpPr>
        <p:spPr>
          <a:xfrm>
            <a:off x="4990012" y="5206081"/>
            <a:ext cx="5269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講座にセット！</a:t>
            </a:r>
            <a:endParaRPr kumimoji="1" lang="en-US" altLang="ja-JP" sz="2400" b="1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すぐに使える研修マニュアル集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7242DFD-898A-C967-A0FF-DFF3611881A5}"/>
              </a:ext>
            </a:extLst>
          </p:cNvPr>
          <p:cNvSpPr txBox="1"/>
          <p:nvPr/>
        </p:nvSpPr>
        <p:spPr>
          <a:xfrm>
            <a:off x="1355943" y="330890"/>
            <a:ext cx="9417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>
                <a:solidFill>
                  <a:schemeClr val="bg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sz="4000" b="1" dirty="0">
                <a:solidFill>
                  <a:schemeClr val="bg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研修ファシリテーター認定講座　</a:t>
            </a:r>
            <a:r>
              <a:rPr kumimoji="1" lang="en-US" altLang="ja-JP" sz="4000" b="1" dirty="0">
                <a:solidFill>
                  <a:schemeClr val="bg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kumimoji="1" lang="ja-JP" altLang="en-US" sz="4000" b="1" dirty="0">
              <a:solidFill>
                <a:schemeClr val="bg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881280E1-4D68-914C-D268-224770659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160" y="5098853"/>
            <a:ext cx="2380707" cy="14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図 25" descr="窓のそばに座っている人たち&#10;&#10;中程度の精度で自動的に生成された説明">
            <a:extLst>
              <a:ext uri="{FF2B5EF4-FFF2-40B4-BE49-F238E27FC236}">
                <a16:creationId xmlns:a16="http://schemas.microsoft.com/office/drawing/2014/main" id="{A4DEA42C-8854-7A1A-0DA7-ACD51A1FE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08" y="3232881"/>
            <a:ext cx="2774730" cy="1849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573975C-62C7-70B8-586F-7E932E7B76DF}"/>
              </a:ext>
            </a:extLst>
          </p:cNvPr>
          <p:cNvSpPr txBox="1"/>
          <p:nvPr/>
        </p:nvSpPr>
        <p:spPr>
          <a:xfrm>
            <a:off x="504004" y="5277758"/>
            <a:ext cx="42883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C00000"/>
                </a:solidFill>
              </a:rPr>
              <a:t>1/11</a:t>
            </a:r>
            <a:r>
              <a:rPr kumimoji="1" lang="ja-JP" altLang="en-US" sz="2800" b="1" dirty="0">
                <a:solidFill>
                  <a:srgbClr val="C00000"/>
                </a:solidFill>
              </a:rPr>
              <a:t>（木）～</a:t>
            </a:r>
            <a:r>
              <a:rPr kumimoji="1" lang="en-US" altLang="ja-JP" sz="2800" b="1" dirty="0">
                <a:solidFill>
                  <a:srgbClr val="C00000"/>
                </a:solidFill>
              </a:rPr>
              <a:t>1/12</a:t>
            </a:r>
            <a:r>
              <a:rPr kumimoji="1" lang="ja-JP" altLang="en-US" sz="2800" b="1" dirty="0">
                <a:solidFill>
                  <a:srgbClr val="C00000"/>
                </a:solidFill>
              </a:rPr>
              <a:t>（金）</a:t>
            </a:r>
            <a:endParaRPr kumimoji="1" lang="en-US" altLang="ja-JP" sz="2800" b="1" dirty="0">
              <a:solidFill>
                <a:srgbClr val="C00000"/>
              </a:solidFill>
            </a:endParaRPr>
          </a:p>
          <a:p>
            <a:r>
              <a:rPr lang="ja-JP" altLang="en-US" sz="2800" b="1" dirty="0"/>
              <a:t>　　</a:t>
            </a:r>
            <a:r>
              <a:rPr lang="en-US" altLang="ja-JP" sz="2800" b="1" dirty="0"/>
              <a:t>9</a:t>
            </a:r>
            <a:r>
              <a:rPr lang="ja-JP" altLang="en-US" sz="2800" b="1" dirty="0"/>
              <a:t>：</a:t>
            </a:r>
            <a:r>
              <a:rPr lang="en-US" altLang="ja-JP" sz="2800" b="1" dirty="0"/>
              <a:t>00</a:t>
            </a:r>
            <a:r>
              <a:rPr lang="ja-JP" altLang="en-US" sz="2800" b="1" dirty="0"/>
              <a:t>～</a:t>
            </a:r>
            <a:r>
              <a:rPr lang="en-US" altLang="ja-JP" sz="2800" b="1" dirty="0"/>
              <a:t>17</a:t>
            </a:r>
            <a:r>
              <a:rPr lang="ja-JP" altLang="en-US" sz="2800" b="1" dirty="0"/>
              <a:t>：</a:t>
            </a:r>
            <a:r>
              <a:rPr lang="en-US" altLang="ja-JP" sz="2800" b="1" dirty="0"/>
              <a:t>00</a:t>
            </a:r>
          </a:p>
          <a:p>
            <a:r>
              <a:rPr kumimoji="1" lang="ja-JP" altLang="en-US" sz="2800" b="1" dirty="0"/>
              <a:t>　</a:t>
            </a:r>
            <a:r>
              <a:rPr kumimoji="1" lang="ja-JP" altLang="en-US" sz="2800" b="1" dirty="0">
                <a:solidFill>
                  <a:srgbClr val="C00000"/>
                </a:solidFill>
              </a:rPr>
              <a:t>東京開催</a:t>
            </a:r>
            <a:r>
              <a:rPr kumimoji="1" lang="ja-JP" altLang="en-US" sz="2800" b="1" dirty="0"/>
              <a:t>・申込受付中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6675A22-70AA-8253-9CA4-90BE58AD585C}"/>
              </a:ext>
            </a:extLst>
          </p:cNvPr>
          <p:cNvSpPr/>
          <p:nvPr/>
        </p:nvSpPr>
        <p:spPr>
          <a:xfrm>
            <a:off x="403872" y="137153"/>
            <a:ext cx="11027203" cy="4571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411B87A8-BF5C-C609-7685-70AC5A2A3A4E}"/>
              </a:ext>
            </a:extLst>
          </p:cNvPr>
          <p:cNvSpPr/>
          <p:nvPr/>
        </p:nvSpPr>
        <p:spPr>
          <a:xfrm>
            <a:off x="403872" y="960254"/>
            <a:ext cx="11027203" cy="4571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77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64C2C0B-7798-D09D-36DB-30127E082640}"/>
              </a:ext>
            </a:extLst>
          </p:cNvPr>
          <p:cNvGrpSpPr/>
          <p:nvPr/>
        </p:nvGrpSpPr>
        <p:grpSpPr>
          <a:xfrm>
            <a:off x="1166946" y="433251"/>
            <a:ext cx="10049692" cy="6130834"/>
            <a:chOff x="1166946" y="433251"/>
            <a:chExt cx="10049692" cy="6130834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9C0C69A9-7D46-0125-D53F-4137ACA5F248}"/>
                </a:ext>
              </a:extLst>
            </p:cNvPr>
            <p:cNvGrpSpPr/>
            <p:nvPr/>
          </p:nvGrpSpPr>
          <p:grpSpPr>
            <a:xfrm>
              <a:off x="1166946" y="433251"/>
              <a:ext cx="10049692" cy="6130834"/>
              <a:chOff x="1166946" y="557348"/>
              <a:chExt cx="10049692" cy="6130834"/>
            </a:xfrm>
          </p:grpSpPr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159A3BEC-2EA9-208B-7A79-86D3626DCA87}"/>
                  </a:ext>
                </a:extLst>
              </p:cNvPr>
              <p:cNvSpPr/>
              <p:nvPr/>
            </p:nvSpPr>
            <p:spPr>
              <a:xfrm>
                <a:off x="1166946" y="557348"/>
                <a:ext cx="10049692" cy="6130834"/>
              </a:xfrm>
              <a:custGeom>
                <a:avLst/>
                <a:gdLst>
                  <a:gd name="connsiteX0" fmla="*/ 0 w 10049692"/>
                  <a:gd name="connsiteY0" fmla="*/ 0 h 6130834"/>
                  <a:gd name="connsiteX1" fmla="*/ 390165 w 10049692"/>
                  <a:gd name="connsiteY1" fmla="*/ 0 h 6130834"/>
                  <a:gd name="connsiteX2" fmla="*/ 880826 w 10049692"/>
                  <a:gd name="connsiteY2" fmla="*/ 0 h 6130834"/>
                  <a:gd name="connsiteX3" fmla="*/ 1572481 w 10049692"/>
                  <a:gd name="connsiteY3" fmla="*/ 0 h 6130834"/>
                  <a:gd name="connsiteX4" fmla="*/ 2163640 w 10049692"/>
                  <a:gd name="connsiteY4" fmla="*/ 0 h 6130834"/>
                  <a:gd name="connsiteX5" fmla="*/ 2855295 w 10049692"/>
                  <a:gd name="connsiteY5" fmla="*/ 0 h 6130834"/>
                  <a:gd name="connsiteX6" fmla="*/ 3144962 w 10049692"/>
                  <a:gd name="connsiteY6" fmla="*/ 0 h 6130834"/>
                  <a:gd name="connsiteX7" fmla="*/ 3535127 w 10049692"/>
                  <a:gd name="connsiteY7" fmla="*/ 0 h 6130834"/>
                  <a:gd name="connsiteX8" fmla="*/ 3824795 w 10049692"/>
                  <a:gd name="connsiteY8" fmla="*/ 0 h 6130834"/>
                  <a:gd name="connsiteX9" fmla="*/ 4516450 w 10049692"/>
                  <a:gd name="connsiteY9" fmla="*/ 0 h 6130834"/>
                  <a:gd name="connsiteX10" fmla="*/ 5308602 w 10049692"/>
                  <a:gd name="connsiteY10" fmla="*/ 0 h 6130834"/>
                  <a:gd name="connsiteX11" fmla="*/ 5799263 w 10049692"/>
                  <a:gd name="connsiteY11" fmla="*/ 0 h 6130834"/>
                  <a:gd name="connsiteX12" fmla="*/ 6490919 w 10049692"/>
                  <a:gd name="connsiteY12" fmla="*/ 0 h 6130834"/>
                  <a:gd name="connsiteX13" fmla="*/ 6981580 w 10049692"/>
                  <a:gd name="connsiteY13" fmla="*/ 0 h 6130834"/>
                  <a:gd name="connsiteX14" fmla="*/ 7371745 w 10049692"/>
                  <a:gd name="connsiteY14" fmla="*/ 0 h 6130834"/>
                  <a:gd name="connsiteX15" fmla="*/ 7761909 w 10049692"/>
                  <a:gd name="connsiteY15" fmla="*/ 0 h 6130834"/>
                  <a:gd name="connsiteX16" fmla="*/ 8252571 w 10049692"/>
                  <a:gd name="connsiteY16" fmla="*/ 0 h 6130834"/>
                  <a:gd name="connsiteX17" fmla="*/ 8542238 w 10049692"/>
                  <a:gd name="connsiteY17" fmla="*/ 0 h 6130834"/>
                  <a:gd name="connsiteX18" fmla="*/ 8831906 w 10049692"/>
                  <a:gd name="connsiteY18" fmla="*/ 0 h 6130834"/>
                  <a:gd name="connsiteX19" fmla="*/ 9523561 w 10049692"/>
                  <a:gd name="connsiteY19" fmla="*/ 0 h 6130834"/>
                  <a:gd name="connsiteX20" fmla="*/ 10049692 w 10049692"/>
                  <a:gd name="connsiteY20" fmla="*/ 0 h 6130834"/>
                  <a:gd name="connsiteX21" fmla="*/ 10049692 w 10049692"/>
                  <a:gd name="connsiteY21" fmla="*/ 618657 h 6130834"/>
                  <a:gd name="connsiteX22" fmla="*/ 10049692 w 10049692"/>
                  <a:gd name="connsiteY22" fmla="*/ 1176005 h 6130834"/>
                  <a:gd name="connsiteX23" fmla="*/ 10049692 w 10049692"/>
                  <a:gd name="connsiteY23" fmla="*/ 1733354 h 6130834"/>
                  <a:gd name="connsiteX24" fmla="*/ 10049692 w 10049692"/>
                  <a:gd name="connsiteY24" fmla="*/ 2229394 h 6130834"/>
                  <a:gd name="connsiteX25" fmla="*/ 10049692 w 10049692"/>
                  <a:gd name="connsiteY25" fmla="*/ 2664126 h 6130834"/>
                  <a:gd name="connsiteX26" fmla="*/ 10049692 w 10049692"/>
                  <a:gd name="connsiteY26" fmla="*/ 3344091 h 6130834"/>
                  <a:gd name="connsiteX27" fmla="*/ 10049692 w 10049692"/>
                  <a:gd name="connsiteY27" fmla="*/ 3778823 h 6130834"/>
                  <a:gd name="connsiteX28" fmla="*/ 10049692 w 10049692"/>
                  <a:gd name="connsiteY28" fmla="*/ 4274863 h 6130834"/>
                  <a:gd name="connsiteX29" fmla="*/ 10049692 w 10049692"/>
                  <a:gd name="connsiteY29" fmla="*/ 4954829 h 6130834"/>
                  <a:gd name="connsiteX30" fmla="*/ 10049692 w 10049692"/>
                  <a:gd name="connsiteY30" fmla="*/ 5389560 h 6130834"/>
                  <a:gd name="connsiteX31" fmla="*/ 10049692 w 10049692"/>
                  <a:gd name="connsiteY31" fmla="*/ 6130834 h 6130834"/>
                  <a:gd name="connsiteX32" fmla="*/ 9257540 w 10049692"/>
                  <a:gd name="connsiteY32" fmla="*/ 6130834 h 6130834"/>
                  <a:gd name="connsiteX33" fmla="*/ 8666381 w 10049692"/>
                  <a:gd name="connsiteY33" fmla="*/ 6130834 h 6130834"/>
                  <a:gd name="connsiteX34" fmla="*/ 7974726 w 10049692"/>
                  <a:gd name="connsiteY34" fmla="*/ 6130834 h 6130834"/>
                  <a:gd name="connsiteX35" fmla="*/ 7182574 w 10049692"/>
                  <a:gd name="connsiteY35" fmla="*/ 6130834 h 6130834"/>
                  <a:gd name="connsiteX36" fmla="*/ 6390422 w 10049692"/>
                  <a:gd name="connsiteY36" fmla="*/ 6130834 h 6130834"/>
                  <a:gd name="connsiteX37" fmla="*/ 5598270 w 10049692"/>
                  <a:gd name="connsiteY37" fmla="*/ 6130834 h 6130834"/>
                  <a:gd name="connsiteX38" fmla="*/ 5007111 w 10049692"/>
                  <a:gd name="connsiteY38" fmla="*/ 6130834 h 6130834"/>
                  <a:gd name="connsiteX39" fmla="*/ 4717444 w 10049692"/>
                  <a:gd name="connsiteY39" fmla="*/ 6130834 h 6130834"/>
                  <a:gd name="connsiteX40" fmla="*/ 4427776 w 10049692"/>
                  <a:gd name="connsiteY40" fmla="*/ 6130834 h 6130834"/>
                  <a:gd name="connsiteX41" fmla="*/ 4037612 w 10049692"/>
                  <a:gd name="connsiteY41" fmla="*/ 6130834 h 6130834"/>
                  <a:gd name="connsiteX42" fmla="*/ 3245459 w 10049692"/>
                  <a:gd name="connsiteY42" fmla="*/ 6130834 h 6130834"/>
                  <a:gd name="connsiteX43" fmla="*/ 2553804 w 10049692"/>
                  <a:gd name="connsiteY43" fmla="*/ 6130834 h 6130834"/>
                  <a:gd name="connsiteX44" fmla="*/ 2063143 w 10049692"/>
                  <a:gd name="connsiteY44" fmla="*/ 6130834 h 6130834"/>
                  <a:gd name="connsiteX45" fmla="*/ 1773475 w 10049692"/>
                  <a:gd name="connsiteY45" fmla="*/ 6130834 h 6130834"/>
                  <a:gd name="connsiteX46" fmla="*/ 1282814 w 10049692"/>
                  <a:gd name="connsiteY46" fmla="*/ 6130834 h 6130834"/>
                  <a:gd name="connsiteX47" fmla="*/ 691655 w 10049692"/>
                  <a:gd name="connsiteY47" fmla="*/ 6130834 h 6130834"/>
                  <a:gd name="connsiteX48" fmla="*/ 0 w 10049692"/>
                  <a:gd name="connsiteY48" fmla="*/ 6130834 h 6130834"/>
                  <a:gd name="connsiteX49" fmla="*/ 0 w 10049692"/>
                  <a:gd name="connsiteY49" fmla="*/ 5634794 h 6130834"/>
                  <a:gd name="connsiteX50" fmla="*/ 0 w 10049692"/>
                  <a:gd name="connsiteY50" fmla="*/ 4954829 h 6130834"/>
                  <a:gd name="connsiteX51" fmla="*/ 0 w 10049692"/>
                  <a:gd name="connsiteY51" fmla="*/ 4397480 h 6130834"/>
                  <a:gd name="connsiteX52" fmla="*/ 0 w 10049692"/>
                  <a:gd name="connsiteY52" fmla="*/ 3962748 h 6130834"/>
                  <a:gd name="connsiteX53" fmla="*/ 0 w 10049692"/>
                  <a:gd name="connsiteY53" fmla="*/ 3589325 h 6130834"/>
                  <a:gd name="connsiteX54" fmla="*/ 0 w 10049692"/>
                  <a:gd name="connsiteY54" fmla="*/ 3215901 h 6130834"/>
                  <a:gd name="connsiteX55" fmla="*/ 0 w 10049692"/>
                  <a:gd name="connsiteY55" fmla="*/ 2535936 h 6130834"/>
                  <a:gd name="connsiteX56" fmla="*/ 0 w 10049692"/>
                  <a:gd name="connsiteY56" fmla="*/ 1978587 h 6130834"/>
                  <a:gd name="connsiteX57" fmla="*/ 0 w 10049692"/>
                  <a:gd name="connsiteY57" fmla="*/ 1421239 h 6130834"/>
                  <a:gd name="connsiteX58" fmla="*/ 0 w 10049692"/>
                  <a:gd name="connsiteY58" fmla="*/ 863890 h 6130834"/>
                  <a:gd name="connsiteX59" fmla="*/ 0 w 10049692"/>
                  <a:gd name="connsiteY59" fmla="*/ 0 h 6130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49692" h="6130834" fill="none" extrusionOk="0">
                    <a:moveTo>
                      <a:pt x="0" y="0"/>
                    </a:moveTo>
                    <a:cubicBezTo>
                      <a:pt x="133532" y="-33380"/>
                      <a:pt x="309292" y="38900"/>
                      <a:pt x="390165" y="0"/>
                    </a:cubicBezTo>
                    <a:cubicBezTo>
                      <a:pt x="471038" y="-38900"/>
                      <a:pt x="651144" y="45328"/>
                      <a:pt x="880826" y="0"/>
                    </a:cubicBezTo>
                    <a:cubicBezTo>
                      <a:pt x="1110508" y="-45328"/>
                      <a:pt x="1349217" y="59656"/>
                      <a:pt x="1572481" y="0"/>
                    </a:cubicBezTo>
                    <a:cubicBezTo>
                      <a:pt x="1795745" y="-59656"/>
                      <a:pt x="2033444" y="70191"/>
                      <a:pt x="2163640" y="0"/>
                    </a:cubicBezTo>
                    <a:cubicBezTo>
                      <a:pt x="2293836" y="-70191"/>
                      <a:pt x="2560280" y="76107"/>
                      <a:pt x="2855295" y="0"/>
                    </a:cubicBezTo>
                    <a:cubicBezTo>
                      <a:pt x="3150311" y="-76107"/>
                      <a:pt x="3000228" y="33725"/>
                      <a:pt x="3144962" y="0"/>
                    </a:cubicBezTo>
                    <a:cubicBezTo>
                      <a:pt x="3289696" y="-33725"/>
                      <a:pt x="3366502" y="41745"/>
                      <a:pt x="3535127" y="0"/>
                    </a:cubicBezTo>
                    <a:cubicBezTo>
                      <a:pt x="3703752" y="-41745"/>
                      <a:pt x="3738299" y="24610"/>
                      <a:pt x="3824795" y="0"/>
                    </a:cubicBezTo>
                    <a:cubicBezTo>
                      <a:pt x="3911291" y="-24610"/>
                      <a:pt x="4236176" y="64447"/>
                      <a:pt x="4516450" y="0"/>
                    </a:cubicBezTo>
                    <a:cubicBezTo>
                      <a:pt x="4796725" y="-64447"/>
                      <a:pt x="4963872" y="65721"/>
                      <a:pt x="5308602" y="0"/>
                    </a:cubicBezTo>
                    <a:cubicBezTo>
                      <a:pt x="5653332" y="-65721"/>
                      <a:pt x="5698222" y="12950"/>
                      <a:pt x="5799263" y="0"/>
                    </a:cubicBezTo>
                    <a:cubicBezTo>
                      <a:pt x="5900304" y="-12950"/>
                      <a:pt x="6288300" y="77133"/>
                      <a:pt x="6490919" y="0"/>
                    </a:cubicBezTo>
                    <a:cubicBezTo>
                      <a:pt x="6693538" y="-77133"/>
                      <a:pt x="6857379" y="2322"/>
                      <a:pt x="6981580" y="0"/>
                    </a:cubicBezTo>
                    <a:cubicBezTo>
                      <a:pt x="7105781" y="-2322"/>
                      <a:pt x="7260435" y="2282"/>
                      <a:pt x="7371745" y="0"/>
                    </a:cubicBezTo>
                    <a:cubicBezTo>
                      <a:pt x="7483055" y="-2282"/>
                      <a:pt x="7628564" y="2322"/>
                      <a:pt x="7761909" y="0"/>
                    </a:cubicBezTo>
                    <a:cubicBezTo>
                      <a:pt x="7895254" y="-2322"/>
                      <a:pt x="8035802" y="18471"/>
                      <a:pt x="8252571" y="0"/>
                    </a:cubicBezTo>
                    <a:cubicBezTo>
                      <a:pt x="8469340" y="-18471"/>
                      <a:pt x="8471680" y="27901"/>
                      <a:pt x="8542238" y="0"/>
                    </a:cubicBezTo>
                    <a:cubicBezTo>
                      <a:pt x="8612796" y="-27901"/>
                      <a:pt x="8771372" y="14843"/>
                      <a:pt x="8831906" y="0"/>
                    </a:cubicBezTo>
                    <a:cubicBezTo>
                      <a:pt x="8892440" y="-14843"/>
                      <a:pt x="9179421" y="26089"/>
                      <a:pt x="9523561" y="0"/>
                    </a:cubicBezTo>
                    <a:cubicBezTo>
                      <a:pt x="9867702" y="-26089"/>
                      <a:pt x="9840485" y="4701"/>
                      <a:pt x="10049692" y="0"/>
                    </a:cubicBezTo>
                    <a:cubicBezTo>
                      <a:pt x="10049949" y="195563"/>
                      <a:pt x="9980768" y="448432"/>
                      <a:pt x="10049692" y="618657"/>
                    </a:cubicBezTo>
                    <a:cubicBezTo>
                      <a:pt x="10118616" y="788882"/>
                      <a:pt x="10025332" y="1038491"/>
                      <a:pt x="10049692" y="1176005"/>
                    </a:cubicBezTo>
                    <a:cubicBezTo>
                      <a:pt x="10074052" y="1313519"/>
                      <a:pt x="10010486" y="1586480"/>
                      <a:pt x="10049692" y="1733354"/>
                    </a:cubicBezTo>
                    <a:cubicBezTo>
                      <a:pt x="10088898" y="1880228"/>
                      <a:pt x="9995171" y="2096223"/>
                      <a:pt x="10049692" y="2229394"/>
                    </a:cubicBezTo>
                    <a:cubicBezTo>
                      <a:pt x="10104213" y="2362565"/>
                      <a:pt x="10019406" y="2505186"/>
                      <a:pt x="10049692" y="2664126"/>
                    </a:cubicBezTo>
                    <a:cubicBezTo>
                      <a:pt x="10079978" y="2823066"/>
                      <a:pt x="10023346" y="3125221"/>
                      <a:pt x="10049692" y="3344091"/>
                    </a:cubicBezTo>
                    <a:cubicBezTo>
                      <a:pt x="10076038" y="3562961"/>
                      <a:pt x="10038953" y="3575236"/>
                      <a:pt x="10049692" y="3778823"/>
                    </a:cubicBezTo>
                    <a:cubicBezTo>
                      <a:pt x="10060431" y="3982410"/>
                      <a:pt x="10016371" y="4069263"/>
                      <a:pt x="10049692" y="4274863"/>
                    </a:cubicBezTo>
                    <a:cubicBezTo>
                      <a:pt x="10083013" y="4480463"/>
                      <a:pt x="10018251" y="4682121"/>
                      <a:pt x="10049692" y="4954829"/>
                    </a:cubicBezTo>
                    <a:cubicBezTo>
                      <a:pt x="10081133" y="5227537"/>
                      <a:pt x="10025284" y="5284837"/>
                      <a:pt x="10049692" y="5389560"/>
                    </a:cubicBezTo>
                    <a:cubicBezTo>
                      <a:pt x="10074100" y="5494283"/>
                      <a:pt x="10044885" y="5893788"/>
                      <a:pt x="10049692" y="6130834"/>
                    </a:cubicBezTo>
                    <a:cubicBezTo>
                      <a:pt x="9735534" y="6211498"/>
                      <a:pt x="9653000" y="6119533"/>
                      <a:pt x="9257540" y="6130834"/>
                    </a:cubicBezTo>
                    <a:cubicBezTo>
                      <a:pt x="8862080" y="6142135"/>
                      <a:pt x="8919224" y="6070020"/>
                      <a:pt x="8666381" y="6130834"/>
                    </a:cubicBezTo>
                    <a:cubicBezTo>
                      <a:pt x="8413538" y="6191648"/>
                      <a:pt x="8251945" y="6127243"/>
                      <a:pt x="7974726" y="6130834"/>
                    </a:cubicBezTo>
                    <a:cubicBezTo>
                      <a:pt x="7697508" y="6134425"/>
                      <a:pt x="7492418" y="6116152"/>
                      <a:pt x="7182574" y="6130834"/>
                    </a:cubicBezTo>
                    <a:cubicBezTo>
                      <a:pt x="6872730" y="6145516"/>
                      <a:pt x="6565057" y="6093454"/>
                      <a:pt x="6390422" y="6130834"/>
                    </a:cubicBezTo>
                    <a:cubicBezTo>
                      <a:pt x="6215787" y="6168214"/>
                      <a:pt x="5970826" y="6094938"/>
                      <a:pt x="5598270" y="6130834"/>
                    </a:cubicBezTo>
                    <a:cubicBezTo>
                      <a:pt x="5225714" y="6166730"/>
                      <a:pt x="5217534" y="6109042"/>
                      <a:pt x="5007111" y="6130834"/>
                    </a:cubicBezTo>
                    <a:cubicBezTo>
                      <a:pt x="4796688" y="6152626"/>
                      <a:pt x="4794722" y="6100815"/>
                      <a:pt x="4717444" y="6130834"/>
                    </a:cubicBezTo>
                    <a:cubicBezTo>
                      <a:pt x="4640166" y="6160853"/>
                      <a:pt x="4546965" y="6128385"/>
                      <a:pt x="4427776" y="6130834"/>
                    </a:cubicBezTo>
                    <a:cubicBezTo>
                      <a:pt x="4308587" y="6133283"/>
                      <a:pt x="4219923" y="6111174"/>
                      <a:pt x="4037612" y="6130834"/>
                    </a:cubicBezTo>
                    <a:cubicBezTo>
                      <a:pt x="3855301" y="6150494"/>
                      <a:pt x="3573734" y="6104950"/>
                      <a:pt x="3245459" y="6130834"/>
                    </a:cubicBezTo>
                    <a:cubicBezTo>
                      <a:pt x="2917184" y="6156718"/>
                      <a:pt x="2833605" y="6056444"/>
                      <a:pt x="2553804" y="6130834"/>
                    </a:cubicBezTo>
                    <a:cubicBezTo>
                      <a:pt x="2274004" y="6205224"/>
                      <a:pt x="2277316" y="6126145"/>
                      <a:pt x="2063143" y="6130834"/>
                    </a:cubicBezTo>
                    <a:cubicBezTo>
                      <a:pt x="1848970" y="6135523"/>
                      <a:pt x="1906417" y="6110233"/>
                      <a:pt x="1773475" y="6130834"/>
                    </a:cubicBezTo>
                    <a:cubicBezTo>
                      <a:pt x="1640533" y="6151435"/>
                      <a:pt x="1449422" y="6088992"/>
                      <a:pt x="1282814" y="6130834"/>
                    </a:cubicBezTo>
                    <a:cubicBezTo>
                      <a:pt x="1116206" y="6172676"/>
                      <a:pt x="843229" y="6076357"/>
                      <a:pt x="691655" y="6130834"/>
                    </a:cubicBezTo>
                    <a:cubicBezTo>
                      <a:pt x="540081" y="6185311"/>
                      <a:pt x="230087" y="6089023"/>
                      <a:pt x="0" y="6130834"/>
                    </a:cubicBezTo>
                    <a:cubicBezTo>
                      <a:pt x="-54975" y="5958637"/>
                      <a:pt x="30694" y="5795052"/>
                      <a:pt x="0" y="5634794"/>
                    </a:cubicBezTo>
                    <a:cubicBezTo>
                      <a:pt x="-30694" y="5474536"/>
                      <a:pt x="41867" y="5284972"/>
                      <a:pt x="0" y="4954829"/>
                    </a:cubicBezTo>
                    <a:cubicBezTo>
                      <a:pt x="-41867" y="4624686"/>
                      <a:pt x="32609" y="4612684"/>
                      <a:pt x="0" y="4397480"/>
                    </a:cubicBezTo>
                    <a:cubicBezTo>
                      <a:pt x="-32609" y="4182276"/>
                      <a:pt x="2973" y="4152328"/>
                      <a:pt x="0" y="3962748"/>
                    </a:cubicBezTo>
                    <a:cubicBezTo>
                      <a:pt x="-2973" y="3773168"/>
                      <a:pt x="17234" y="3733402"/>
                      <a:pt x="0" y="3589325"/>
                    </a:cubicBezTo>
                    <a:cubicBezTo>
                      <a:pt x="-17234" y="3445248"/>
                      <a:pt x="34368" y="3338126"/>
                      <a:pt x="0" y="3215901"/>
                    </a:cubicBezTo>
                    <a:cubicBezTo>
                      <a:pt x="-34368" y="3093676"/>
                      <a:pt x="26683" y="2819724"/>
                      <a:pt x="0" y="2535936"/>
                    </a:cubicBezTo>
                    <a:cubicBezTo>
                      <a:pt x="-26683" y="2252148"/>
                      <a:pt x="19854" y="2149418"/>
                      <a:pt x="0" y="1978587"/>
                    </a:cubicBezTo>
                    <a:cubicBezTo>
                      <a:pt x="-19854" y="1807756"/>
                      <a:pt x="30885" y="1552281"/>
                      <a:pt x="0" y="1421239"/>
                    </a:cubicBezTo>
                    <a:cubicBezTo>
                      <a:pt x="-30885" y="1290197"/>
                      <a:pt x="60365" y="977049"/>
                      <a:pt x="0" y="863890"/>
                    </a:cubicBezTo>
                    <a:cubicBezTo>
                      <a:pt x="-60365" y="750731"/>
                      <a:pt x="74940" y="358271"/>
                      <a:pt x="0" y="0"/>
                    </a:cubicBezTo>
                    <a:close/>
                  </a:path>
                  <a:path w="10049692" h="6130834" stroke="0" extrusionOk="0">
                    <a:moveTo>
                      <a:pt x="0" y="0"/>
                    </a:moveTo>
                    <a:cubicBezTo>
                      <a:pt x="119322" y="-2657"/>
                      <a:pt x="469979" y="22509"/>
                      <a:pt x="591158" y="0"/>
                    </a:cubicBezTo>
                    <a:cubicBezTo>
                      <a:pt x="712337" y="-22509"/>
                      <a:pt x="839096" y="31583"/>
                      <a:pt x="1081820" y="0"/>
                    </a:cubicBezTo>
                    <a:cubicBezTo>
                      <a:pt x="1324544" y="-31583"/>
                      <a:pt x="1456845" y="34865"/>
                      <a:pt x="1773475" y="0"/>
                    </a:cubicBezTo>
                    <a:cubicBezTo>
                      <a:pt x="2090106" y="-34865"/>
                      <a:pt x="2222494" y="36938"/>
                      <a:pt x="2465130" y="0"/>
                    </a:cubicBezTo>
                    <a:cubicBezTo>
                      <a:pt x="2707766" y="-36938"/>
                      <a:pt x="2897294" y="46395"/>
                      <a:pt x="3257283" y="0"/>
                    </a:cubicBezTo>
                    <a:cubicBezTo>
                      <a:pt x="3617272" y="-46395"/>
                      <a:pt x="3550423" y="24735"/>
                      <a:pt x="3647447" y="0"/>
                    </a:cubicBezTo>
                    <a:cubicBezTo>
                      <a:pt x="3744471" y="-24735"/>
                      <a:pt x="3844215" y="6029"/>
                      <a:pt x="4037612" y="0"/>
                    </a:cubicBezTo>
                    <a:cubicBezTo>
                      <a:pt x="4231009" y="-6029"/>
                      <a:pt x="4440568" y="27431"/>
                      <a:pt x="4829764" y="0"/>
                    </a:cubicBezTo>
                    <a:cubicBezTo>
                      <a:pt x="5218960" y="-27431"/>
                      <a:pt x="5370943" y="4593"/>
                      <a:pt x="5521419" y="0"/>
                    </a:cubicBezTo>
                    <a:cubicBezTo>
                      <a:pt x="5671896" y="-4593"/>
                      <a:pt x="5903926" y="38507"/>
                      <a:pt x="6012080" y="0"/>
                    </a:cubicBezTo>
                    <a:cubicBezTo>
                      <a:pt x="6120234" y="-38507"/>
                      <a:pt x="6187808" y="21193"/>
                      <a:pt x="6301748" y="0"/>
                    </a:cubicBezTo>
                    <a:cubicBezTo>
                      <a:pt x="6415688" y="-21193"/>
                      <a:pt x="6490294" y="27171"/>
                      <a:pt x="6591416" y="0"/>
                    </a:cubicBezTo>
                    <a:cubicBezTo>
                      <a:pt x="6692538" y="-27171"/>
                      <a:pt x="7028848" y="28693"/>
                      <a:pt x="7283071" y="0"/>
                    </a:cubicBezTo>
                    <a:cubicBezTo>
                      <a:pt x="7537294" y="-28693"/>
                      <a:pt x="7565715" y="30298"/>
                      <a:pt x="7673235" y="0"/>
                    </a:cubicBezTo>
                    <a:cubicBezTo>
                      <a:pt x="7780755" y="-30298"/>
                      <a:pt x="7942162" y="12762"/>
                      <a:pt x="8063400" y="0"/>
                    </a:cubicBezTo>
                    <a:cubicBezTo>
                      <a:pt x="8184639" y="-12762"/>
                      <a:pt x="8431603" y="20289"/>
                      <a:pt x="8654558" y="0"/>
                    </a:cubicBezTo>
                    <a:cubicBezTo>
                      <a:pt x="8877513" y="-20289"/>
                      <a:pt x="8916649" y="38935"/>
                      <a:pt x="9145220" y="0"/>
                    </a:cubicBezTo>
                    <a:cubicBezTo>
                      <a:pt x="9373791" y="-38935"/>
                      <a:pt x="9694268" y="18915"/>
                      <a:pt x="10049692" y="0"/>
                    </a:cubicBezTo>
                    <a:cubicBezTo>
                      <a:pt x="10089517" y="174182"/>
                      <a:pt x="9998703" y="292559"/>
                      <a:pt x="10049692" y="434732"/>
                    </a:cubicBezTo>
                    <a:cubicBezTo>
                      <a:pt x="10100681" y="576905"/>
                      <a:pt x="10021798" y="931012"/>
                      <a:pt x="10049692" y="1114697"/>
                    </a:cubicBezTo>
                    <a:cubicBezTo>
                      <a:pt x="10077586" y="1298382"/>
                      <a:pt x="9974984" y="1515610"/>
                      <a:pt x="10049692" y="1794662"/>
                    </a:cubicBezTo>
                    <a:cubicBezTo>
                      <a:pt x="10124400" y="2073715"/>
                      <a:pt x="10004255" y="2238000"/>
                      <a:pt x="10049692" y="2413319"/>
                    </a:cubicBezTo>
                    <a:cubicBezTo>
                      <a:pt x="10095129" y="2588638"/>
                      <a:pt x="9992420" y="2735587"/>
                      <a:pt x="10049692" y="2970668"/>
                    </a:cubicBezTo>
                    <a:cubicBezTo>
                      <a:pt x="10106964" y="3205749"/>
                      <a:pt x="9993010" y="3368870"/>
                      <a:pt x="10049692" y="3650633"/>
                    </a:cubicBezTo>
                    <a:cubicBezTo>
                      <a:pt x="10106374" y="3932396"/>
                      <a:pt x="10010921" y="4113902"/>
                      <a:pt x="10049692" y="4269290"/>
                    </a:cubicBezTo>
                    <a:cubicBezTo>
                      <a:pt x="10088463" y="4424678"/>
                      <a:pt x="10014704" y="4647697"/>
                      <a:pt x="10049692" y="4949255"/>
                    </a:cubicBezTo>
                    <a:cubicBezTo>
                      <a:pt x="10084680" y="5250813"/>
                      <a:pt x="10011235" y="5322401"/>
                      <a:pt x="10049692" y="5629220"/>
                    </a:cubicBezTo>
                    <a:cubicBezTo>
                      <a:pt x="10088149" y="5936039"/>
                      <a:pt x="10006312" y="5911215"/>
                      <a:pt x="10049692" y="6130834"/>
                    </a:cubicBezTo>
                    <a:cubicBezTo>
                      <a:pt x="9770935" y="6146574"/>
                      <a:pt x="9613666" y="6107779"/>
                      <a:pt x="9458534" y="6130834"/>
                    </a:cubicBezTo>
                    <a:cubicBezTo>
                      <a:pt x="9303402" y="6153889"/>
                      <a:pt x="9162696" y="6116376"/>
                      <a:pt x="8967872" y="6130834"/>
                    </a:cubicBezTo>
                    <a:cubicBezTo>
                      <a:pt x="8773048" y="6145292"/>
                      <a:pt x="8510771" y="6103822"/>
                      <a:pt x="8276217" y="6130834"/>
                    </a:cubicBezTo>
                    <a:cubicBezTo>
                      <a:pt x="8041663" y="6157846"/>
                      <a:pt x="7902176" y="6116652"/>
                      <a:pt x="7785556" y="6130834"/>
                    </a:cubicBezTo>
                    <a:cubicBezTo>
                      <a:pt x="7668936" y="6145016"/>
                      <a:pt x="7487449" y="6086379"/>
                      <a:pt x="7294894" y="6130834"/>
                    </a:cubicBezTo>
                    <a:cubicBezTo>
                      <a:pt x="7102339" y="6175289"/>
                      <a:pt x="6731712" y="6046113"/>
                      <a:pt x="6502742" y="6130834"/>
                    </a:cubicBezTo>
                    <a:cubicBezTo>
                      <a:pt x="6273772" y="6215555"/>
                      <a:pt x="6082609" y="6075449"/>
                      <a:pt x="5911584" y="6130834"/>
                    </a:cubicBezTo>
                    <a:cubicBezTo>
                      <a:pt x="5740559" y="6186219"/>
                      <a:pt x="5483466" y="6093834"/>
                      <a:pt x="5320425" y="6130834"/>
                    </a:cubicBezTo>
                    <a:cubicBezTo>
                      <a:pt x="5157384" y="6167834"/>
                      <a:pt x="4860196" y="6060498"/>
                      <a:pt x="4729267" y="6130834"/>
                    </a:cubicBezTo>
                    <a:cubicBezTo>
                      <a:pt x="4598338" y="6201170"/>
                      <a:pt x="4106790" y="6088337"/>
                      <a:pt x="3937115" y="6130834"/>
                    </a:cubicBezTo>
                    <a:cubicBezTo>
                      <a:pt x="3767440" y="6173331"/>
                      <a:pt x="3653055" y="6100271"/>
                      <a:pt x="3446453" y="6130834"/>
                    </a:cubicBezTo>
                    <a:cubicBezTo>
                      <a:pt x="3239851" y="6161397"/>
                      <a:pt x="3215192" y="6111075"/>
                      <a:pt x="3156786" y="6130834"/>
                    </a:cubicBezTo>
                    <a:cubicBezTo>
                      <a:pt x="3098380" y="6150593"/>
                      <a:pt x="2953977" y="6108025"/>
                      <a:pt x="2766621" y="6130834"/>
                    </a:cubicBezTo>
                    <a:cubicBezTo>
                      <a:pt x="2579266" y="6153643"/>
                      <a:pt x="2404972" y="6090714"/>
                      <a:pt x="2074966" y="6130834"/>
                    </a:cubicBezTo>
                    <a:cubicBezTo>
                      <a:pt x="1744961" y="6170954"/>
                      <a:pt x="1807540" y="6077414"/>
                      <a:pt x="1584304" y="6130834"/>
                    </a:cubicBezTo>
                    <a:cubicBezTo>
                      <a:pt x="1361068" y="6184254"/>
                      <a:pt x="1114957" y="6080799"/>
                      <a:pt x="993146" y="6130834"/>
                    </a:cubicBezTo>
                    <a:cubicBezTo>
                      <a:pt x="871335" y="6180869"/>
                      <a:pt x="423220" y="6130702"/>
                      <a:pt x="0" y="6130834"/>
                    </a:cubicBezTo>
                    <a:cubicBezTo>
                      <a:pt x="-61202" y="5904034"/>
                      <a:pt x="64194" y="5824963"/>
                      <a:pt x="0" y="5573485"/>
                    </a:cubicBezTo>
                    <a:cubicBezTo>
                      <a:pt x="-64194" y="5322007"/>
                      <a:pt x="41766" y="5189184"/>
                      <a:pt x="0" y="5016137"/>
                    </a:cubicBezTo>
                    <a:cubicBezTo>
                      <a:pt x="-41766" y="4843090"/>
                      <a:pt x="46159" y="4729732"/>
                      <a:pt x="0" y="4458788"/>
                    </a:cubicBezTo>
                    <a:cubicBezTo>
                      <a:pt x="-46159" y="4187844"/>
                      <a:pt x="39344" y="4184943"/>
                      <a:pt x="0" y="4024056"/>
                    </a:cubicBezTo>
                    <a:cubicBezTo>
                      <a:pt x="-39344" y="3863169"/>
                      <a:pt x="37164" y="3742237"/>
                      <a:pt x="0" y="3466708"/>
                    </a:cubicBezTo>
                    <a:cubicBezTo>
                      <a:pt x="-37164" y="3191179"/>
                      <a:pt x="33113" y="3140311"/>
                      <a:pt x="0" y="2970668"/>
                    </a:cubicBezTo>
                    <a:cubicBezTo>
                      <a:pt x="-33113" y="2801025"/>
                      <a:pt x="672" y="2675123"/>
                      <a:pt x="0" y="2597244"/>
                    </a:cubicBezTo>
                    <a:cubicBezTo>
                      <a:pt x="-672" y="2519365"/>
                      <a:pt x="24452" y="2320388"/>
                      <a:pt x="0" y="2162512"/>
                    </a:cubicBezTo>
                    <a:cubicBezTo>
                      <a:pt x="-24452" y="2004636"/>
                      <a:pt x="760" y="1676879"/>
                      <a:pt x="0" y="1543855"/>
                    </a:cubicBezTo>
                    <a:cubicBezTo>
                      <a:pt x="-760" y="1410831"/>
                      <a:pt x="32541" y="1266182"/>
                      <a:pt x="0" y="1109124"/>
                    </a:cubicBezTo>
                    <a:cubicBezTo>
                      <a:pt x="-32541" y="952066"/>
                      <a:pt x="14614" y="789966"/>
                      <a:pt x="0" y="674392"/>
                    </a:cubicBezTo>
                    <a:cubicBezTo>
                      <a:pt x="-14614" y="558818"/>
                      <a:pt x="9437" y="333618"/>
                      <a:pt x="0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extLst>
                  <a:ext uri="{C807C97D-BFC1-408E-A445-0C87EB9F89A2}">
                    <ask:lineSketchStyleProps xmlns:ask="http://schemas.microsoft.com/office/drawing/2018/sketchyshapes" sd="1683957967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" name="楕円 10">
                <a:extLst>
                  <a:ext uri="{FF2B5EF4-FFF2-40B4-BE49-F238E27FC236}">
                    <a16:creationId xmlns:a16="http://schemas.microsoft.com/office/drawing/2014/main" id="{0EC74575-924E-13B8-9E0A-F56E00F0BA11}"/>
                  </a:ext>
                </a:extLst>
              </p:cNvPr>
              <p:cNvSpPr/>
              <p:nvPr/>
            </p:nvSpPr>
            <p:spPr>
              <a:xfrm>
                <a:off x="4773901" y="1528912"/>
                <a:ext cx="2835783" cy="2802374"/>
              </a:xfrm>
              <a:custGeom>
                <a:avLst/>
                <a:gdLst>
                  <a:gd name="connsiteX0" fmla="*/ 0 w 2835783"/>
                  <a:gd name="connsiteY0" fmla="*/ 1401187 h 2802374"/>
                  <a:gd name="connsiteX1" fmla="*/ 1417892 w 2835783"/>
                  <a:gd name="connsiteY1" fmla="*/ 0 h 2802374"/>
                  <a:gd name="connsiteX2" fmla="*/ 2835784 w 2835783"/>
                  <a:gd name="connsiteY2" fmla="*/ 1401187 h 2802374"/>
                  <a:gd name="connsiteX3" fmla="*/ 1417892 w 2835783"/>
                  <a:gd name="connsiteY3" fmla="*/ 2802374 h 2802374"/>
                  <a:gd name="connsiteX4" fmla="*/ 0 w 2835783"/>
                  <a:gd name="connsiteY4" fmla="*/ 1401187 h 280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5783" h="2802374" fill="none" extrusionOk="0">
                    <a:moveTo>
                      <a:pt x="0" y="1401187"/>
                    </a:moveTo>
                    <a:cubicBezTo>
                      <a:pt x="-33188" y="613736"/>
                      <a:pt x="557191" y="140261"/>
                      <a:pt x="1417892" y="0"/>
                    </a:cubicBezTo>
                    <a:cubicBezTo>
                      <a:pt x="2329777" y="147902"/>
                      <a:pt x="2960802" y="755136"/>
                      <a:pt x="2835784" y="1401187"/>
                    </a:cubicBezTo>
                    <a:cubicBezTo>
                      <a:pt x="2772348" y="2155601"/>
                      <a:pt x="2350743" y="2975337"/>
                      <a:pt x="1417892" y="2802374"/>
                    </a:cubicBezTo>
                    <a:cubicBezTo>
                      <a:pt x="553061" y="2912903"/>
                      <a:pt x="-158409" y="2029740"/>
                      <a:pt x="0" y="1401187"/>
                    </a:cubicBezTo>
                    <a:close/>
                  </a:path>
                  <a:path w="2835783" h="2802374" stroke="0" extrusionOk="0">
                    <a:moveTo>
                      <a:pt x="0" y="1401187"/>
                    </a:moveTo>
                    <a:cubicBezTo>
                      <a:pt x="100314" y="479687"/>
                      <a:pt x="651179" y="25654"/>
                      <a:pt x="1417892" y="0"/>
                    </a:cubicBezTo>
                    <a:cubicBezTo>
                      <a:pt x="2129113" y="-200022"/>
                      <a:pt x="2948778" y="694920"/>
                      <a:pt x="2835784" y="1401187"/>
                    </a:cubicBezTo>
                    <a:cubicBezTo>
                      <a:pt x="2819420" y="1996474"/>
                      <a:pt x="2142223" y="2828835"/>
                      <a:pt x="1417892" y="2802374"/>
                    </a:cubicBezTo>
                    <a:cubicBezTo>
                      <a:pt x="608242" y="2674900"/>
                      <a:pt x="41319" y="2234624"/>
                      <a:pt x="0" y="140118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0F5F5EC-0FA2-A04F-3EE2-899F61363EF9}"/>
                  </a:ext>
                </a:extLst>
              </p:cNvPr>
              <p:cNvSpPr txBox="1"/>
              <p:nvPr/>
            </p:nvSpPr>
            <p:spPr>
              <a:xfrm>
                <a:off x="5060714" y="1025825"/>
                <a:ext cx="2262159" cy="369332"/>
              </a:xfrm>
              <a:custGeom>
                <a:avLst/>
                <a:gdLst>
                  <a:gd name="connsiteX0" fmla="*/ 0 w 2262159"/>
                  <a:gd name="connsiteY0" fmla="*/ 0 h 369332"/>
                  <a:gd name="connsiteX1" fmla="*/ 610783 w 2262159"/>
                  <a:gd name="connsiteY1" fmla="*/ 0 h 369332"/>
                  <a:gd name="connsiteX2" fmla="*/ 1153701 w 2262159"/>
                  <a:gd name="connsiteY2" fmla="*/ 0 h 369332"/>
                  <a:gd name="connsiteX3" fmla="*/ 1696619 w 2262159"/>
                  <a:gd name="connsiteY3" fmla="*/ 0 h 369332"/>
                  <a:gd name="connsiteX4" fmla="*/ 2262159 w 2262159"/>
                  <a:gd name="connsiteY4" fmla="*/ 0 h 369332"/>
                  <a:gd name="connsiteX5" fmla="*/ 2262159 w 2262159"/>
                  <a:gd name="connsiteY5" fmla="*/ 369332 h 369332"/>
                  <a:gd name="connsiteX6" fmla="*/ 1741862 w 2262159"/>
                  <a:gd name="connsiteY6" fmla="*/ 369332 h 369332"/>
                  <a:gd name="connsiteX7" fmla="*/ 1221566 w 2262159"/>
                  <a:gd name="connsiteY7" fmla="*/ 369332 h 369332"/>
                  <a:gd name="connsiteX8" fmla="*/ 678648 w 2262159"/>
                  <a:gd name="connsiteY8" fmla="*/ 369332 h 369332"/>
                  <a:gd name="connsiteX9" fmla="*/ 0 w 2262159"/>
                  <a:gd name="connsiteY9" fmla="*/ 369332 h 369332"/>
                  <a:gd name="connsiteX10" fmla="*/ 0 w 2262159"/>
                  <a:gd name="connsiteY10" fmla="*/ 0 h 369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62159" h="369332" fill="none" extrusionOk="0">
                    <a:moveTo>
                      <a:pt x="0" y="0"/>
                    </a:moveTo>
                    <a:cubicBezTo>
                      <a:pt x="134598" y="-36014"/>
                      <a:pt x="460462" y="2192"/>
                      <a:pt x="610783" y="0"/>
                    </a:cubicBezTo>
                    <a:cubicBezTo>
                      <a:pt x="761104" y="-2192"/>
                      <a:pt x="912465" y="52345"/>
                      <a:pt x="1153701" y="0"/>
                    </a:cubicBezTo>
                    <a:cubicBezTo>
                      <a:pt x="1394937" y="-52345"/>
                      <a:pt x="1515664" y="8622"/>
                      <a:pt x="1696619" y="0"/>
                    </a:cubicBezTo>
                    <a:cubicBezTo>
                      <a:pt x="1877574" y="-8622"/>
                      <a:pt x="2018709" y="25875"/>
                      <a:pt x="2262159" y="0"/>
                    </a:cubicBezTo>
                    <a:cubicBezTo>
                      <a:pt x="2293622" y="127320"/>
                      <a:pt x="2219687" y="276507"/>
                      <a:pt x="2262159" y="369332"/>
                    </a:cubicBezTo>
                    <a:cubicBezTo>
                      <a:pt x="2027936" y="396917"/>
                      <a:pt x="1910194" y="324063"/>
                      <a:pt x="1741862" y="369332"/>
                    </a:cubicBezTo>
                    <a:cubicBezTo>
                      <a:pt x="1573530" y="414601"/>
                      <a:pt x="1407357" y="351247"/>
                      <a:pt x="1221566" y="369332"/>
                    </a:cubicBezTo>
                    <a:cubicBezTo>
                      <a:pt x="1035775" y="387417"/>
                      <a:pt x="909052" y="310922"/>
                      <a:pt x="678648" y="369332"/>
                    </a:cubicBezTo>
                    <a:cubicBezTo>
                      <a:pt x="448244" y="427742"/>
                      <a:pt x="263166" y="354600"/>
                      <a:pt x="0" y="369332"/>
                    </a:cubicBezTo>
                    <a:cubicBezTo>
                      <a:pt x="-17749" y="202049"/>
                      <a:pt x="30387" y="79962"/>
                      <a:pt x="0" y="0"/>
                    </a:cubicBezTo>
                    <a:close/>
                  </a:path>
                  <a:path w="2262159" h="369332" stroke="0" extrusionOk="0">
                    <a:moveTo>
                      <a:pt x="0" y="0"/>
                    </a:moveTo>
                    <a:cubicBezTo>
                      <a:pt x="261043" y="-10408"/>
                      <a:pt x="445427" y="50100"/>
                      <a:pt x="565540" y="0"/>
                    </a:cubicBezTo>
                    <a:cubicBezTo>
                      <a:pt x="685653" y="-50100"/>
                      <a:pt x="889092" y="10415"/>
                      <a:pt x="1108458" y="0"/>
                    </a:cubicBezTo>
                    <a:cubicBezTo>
                      <a:pt x="1327824" y="-10415"/>
                      <a:pt x="1405311" y="46784"/>
                      <a:pt x="1696619" y="0"/>
                    </a:cubicBezTo>
                    <a:cubicBezTo>
                      <a:pt x="1987927" y="-46784"/>
                      <a:pt x="2079643" y="55948"/>
                      <a:pt x="2262159" y="0"/>
                    </a:cubicBezTo>
                    <a:cubicBezTo>
                      <a:pt x="2264240" y="171433"/>
                      <a:pt x="2250333" y="227127"/>
                      <a:pt x="2262159" y="369332"/>
                    </a:cubicBezTo>
                    <a:cubicBezTo>
                      <a:pt x="2124845" y="374076"/>
                      <a:pt x="1942940" y="368723"/>
                      <a:pt x="1764484" y="369332"/>
                    </a:cubicBezTo>
                    <a:cubicBezTo>
                      <a:pt x="1586028" y="369941"/>
                      <a:pt x="1396832" y="345647"/>
                      <a:pt x="1266809" y="369332"/>
                    </a:cubicBezTo>
                    <a:cubicBezTo>
                      <a:pt x="1136786" y="393017"/>
                      <a:pt x="977193" y="310130"/>
                      <a:pt x="746512" y="369332"/>
                    </a:cubicBezTo>
                    <a:cubicBezTo>
                      <a:pt x="515831" y="428534"/>
                      <a:pt x="279885" y="350090"/>
                      <a:pt x="0" y="369332"/>
                    </a:cubicBezTo>
                    <a:cubicBezTo>
                      <a:pt x="-16246" y="196397"/>
                      <a:pt x="27807" y="105295"/>
                      <a:pt x="0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617499634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b="1" dirty="0">
                    <a:solidFill>
                      <a:schemeClr val="accent2"/>
                    </a:solidFill>
                  </a:rPr>
                  <a:t>よくつかうものたち</a:t>
                </a:r>
              </a:p>
            </p:txBody>
          </p:sp>
          <p:sp>
            <p:nvSpPr>
              <p:cNvPr id="14" name="楕円 13">
                <a:extLst>
                  <a:ext uri="{FF2B5EF4-FFF2-40B4-BE49-F238E27FC236}">
                    <a16:creationId xmlns:a16="http://schemas.microsoft.com/office/drawing/2014/main" id="{1CA3EA1E-DFBF-82E5-9A53-2D591E5DFC3E}"/>
                  </a:ext>
                </a:extLst>
              </p:cNvPr>
              <p:cNvSpPr/>
              <p:nvPr/>
            </p:nvSpPr>
            <p:spPr>
              <a:xfrm>
                <a:off x="1460864" y="866502"/>
                <a:ext cx="1907177" cy="2756263"/>
              </a:xfrm>
              <a:custGeom>
                <a:avLst/>
                <a:gdLst>
                  <a:gd name="connsiteX0" fmla="*/ 0 w 1907177"/>
                  <a:gd name="connsiteY0" fmla="*/ 1378132 h 2756263"/>
                  <a:gd name="connsiteX1" fmla="*/ 953589 w 1907177"/>
                  <a:gd name="connsiteY1" fmla="*/ 0 h 2756263"/>
                  <a:gd name="connsiteX2" fmla="*/ 1907178 w 1907177"/>
                  <a:gd name="connsiteY2" fmla="*/ 1378132 h 2756263"/>
                  <a:gd name="connsiteX3" fmla="*/ 953589 w 1907177"/>
                  <a:gd name="connsiteY3" fmla="*/ 2756264 h 2756263"/>
                  <a:gd name="connsiteX4" fmla="*/ 0 w 1907177"/>
                  <a:gd name="connsiteY4" fmla="*/ 1378132 h 275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7177" h="2756263" fill="none" extrusionOk="0">
                    <a:moveTo>
                      <a:pt x="0" y="1378132"/>
                    </a:moveTo>
                    <a:cubicBezTo>
                      <a:pt x="-79835" y="541916"/>
                      <a:pt x="382488" y="-88128"/>
                      <a:pt x="953589" y="0"/>
                    </a:cubicBezTo>
                    <a:cubicBezTo>
                      <a:pt x="1500716" y="25117"/>
                      <a:pt x="2076459" y="733944"/>
                      <a:pt x="1907178" y="1378132"/>
                    </a:cubicBezTo>
                    <a:cubicBezTo>
                      <a:pt x="1920746" y="2036046"/>
                      <a:pt x="1442097" y="2724552"/>
                      <a:pt x="953589" y="2756264"/>
                    </a:cubicBezTo>
                    <a:cubicBezTo>
                      <a:pt x="261882" y="2849861"/>
                      <a:pt x="8871" y="2163707"/>
                      <a:pt x="0" y="1378132"/>
                    </a:cubicBezTo>
                    <a:close/>
                  </a:path>
                  <a:path w="1907177" h="2756263" stroke="0" extrusionOk="0">
                    <a:moveTo>
                      <a:pt x="0" y="1378132"/>
                    </a:moveTo>
                    <a:cubicBezTo>
                      <a:pt x="-77090" y="739415"/>
                      <a:pt x="518470" y="-79933"/>
                      <a:pt x="953589" y="0"/>
                    </a:cubicBezTo>
                    <a:cubicBezTo>
                      <a:pt x="1489344" y="12962"/>
                      <a:pt x="1926243" y="602909"/>
                      <a:pt x="1907178" y="1378132"/>
                    </a:cubicBezTo>
                    <a:cubicBezTo>
                      <a:pt x="1919683" y="2076659"/>
                      <a:pt x="1519698" y="2790137"/>
                      <a:pt x="953589" y="2756264"/>
                    </a:cubicBezTo>
                    <a:cubicBezTo>
                      <a:pt x="402249" y="2919071"/>
                      <a:pt x="-34395" y="2105447"/>
                      <a:pt x="0" y="1378132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3809068511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5" name="楕円 14">
                <a:extLst>
                  <a:ext uri="{FF2B5EF4-FFF2-40B4-BE49-F238E27FC236}">
                    <a16:creationId xmlns:a16="http://schemas.microsoft.com/office/drawing/2014/main" id="{4CA9E619-8C94-9A23-D72F-96B2832E6E21}"/>
                  </a:ext>
                </a:extLst>
              </p:cNvPr>
              <p:cNvSpPr/>
              <p:nvPr/>
            </p:nvSpPr>
            <p:spPr>
              <a:xfrm rot="16200000">
                <a:off x="6112332" y="1747632"/>
                <a:ext cx="914398" cy="6635931"/>
              </a:xfrm>
              <a:custGeom>
                <a:avLst/>
                <a:gdLst>
                  <a:gd name="connsiteX0" fmla="*/ 0 w 914398"/>
                  <a:gd name="connsiteY0" fmla="*/ 3317966 h 6635931"/>
                  <a:gd name="connsiteX1" fmla="*/ 457199 w 914398"/>
                  <a:gd name="connsiteY1" fmla="*/ 0 h 6635931"/>
                  <a:gd name="connsiteX2" fmla="*/ 914398 w 914398"/>
                  <a:gd name="connsiteY2" fmla="*/ 3317966 h 6635931"/>
                  <a:gd name="connsiteX3" fmla="*/ 457199 w 914398"/>
                  <a:gd name="connsiteY3" fmla="*/ 6635932 h 6635931"/>
                  <a:gd name="connsiteX4" fmla="*/ 0 w 914398"/>
                  <a:gd name="connsiteY4" fmla="*/ 3317966 h 663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398" h="6635931" fill="none" extrusionOk="0">
                    <a:moveTo>
                      <a:pt x="0" y="3317966"/>
                    </a:moveTo>
                    <a:cubicBezTo>
                      <a:pt x="-42447" y="1445578"/>
                      <a:pt x="192973" y="-23241"/>
                      <a:pt x="457199" y="0"/>
                    </a:cubicBezTo>
                    <a:cubicBezTo>
                      <a:pt x="786274" y="93934"/>
                      <a:pt x="1199716" y="1682591"/>
                      <a:pt x="914398" y="3317966"/>
                    </a:cubicBezTo>
                    <a:cubicBezTo>
                      <a:pt x="918264" y="5121019"/>
                      <a:pt x="652526" y="6588397"/>
                      <a:pt x="457199" y="6635932"/>
                    </a:cubicBezTo>
                    <a:cubicBezTo>
                      <a:pt x="74845" y="6709566"/>
                      <a:pt x="13656" y="5188072"/>
                      <a:pt x="0" y="3317966"/>
                    </a:cubicBezTo>
                    <a:close/>
                  </a:path>
                  <a:path w="914398" h="6635931" stroke="0" extrusionOk="0">
                    <a:moveTo>
                      <a:pt x="0" y="3317966"/>
                    </a:moveTo>
                    <a:cubicBezTo>
                      <a:pt x="-19253" y="1516073"/>
                      <a:pt x="223203" y="-16163"/>
                      <a:pt x="457199" y="0"/>
                    </a:cubicBezTo>
                    <a:cubicBezTo>
                      <a:pt x="944328" y="334131"/>
                      <a:pt x="981761" y="1435678"/>
                      <a:pt x="914398" y="3317966"/>
                    </a:cubicBezTo>
                    <a:cubicBezTo>
                      <a:pt x="920250" y="5121135"/>
                      <a:pt x="751729" y="6672011"/>
                      <a:pt x="457199" y="6635932"/>
                    </a:cubicBezTo>
                    <a:cubicBezTo>
                      <a:pt x="193794" y="6707822"/>
                      <a:pt x="-312015" y="4843758"/>
                      <a:pt x="0" y="331796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3809068511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楕円 15">
                <a:extLst>
                  <a:ext uri="{FF2B5EF4-FFF2-40B4-BE49-F238E27FC236}">
                    <a16:creationId xmlns:a16="http://schemas.microsoft.com/office/drawing/2014/main" id="{CF52E0C5-D500-36CB-1DA4-31BAC12D7B1B}"/>
                  </a:ext>
                </a:extLst>
              </p:cNvPr>
              <p:cNvSpPr/>
              <p:nvPr/>
            </p:nvSpPr>
            <p:spPr>
              <a:xfrm>
                <a:off x="3217818" y="1528912"/>
                <a:ext cx="914400" cy="914400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914400" fill="none" extrusionOk="0">
                    <a:moveTo>
                      <a:pt x="0" y="457200"/>
                    </a:moveTo>
                    <a:cubicBezTo>
                      <a:pt x="50997" y="247313"/>
                      <a:pt x="159314" y="-56909"/>
                      <a:pt x="457200" y="0"/>
                    </a:cubicBezTo>
                    <a:cubicBezTo>
                      <a:pt x="662249" y="2980"/>
                      <a:pt x="913073" y="210057"/>
                      <a:pt x="914400" y="457200"/>
                    </a:cubicBezTo>
                    <a:cubicBezTo>
                      <a:pt x="914551" y="664637"/>
                      <a:pt x="704611" y="916143"/>
                      <a:pt x="457200" y="914400"/>
                    </a:cubicBezTo>
                    <a:cubicBezTo>
                      <a:pt x="163315" y="860859"/>
                      <a:pt x="16927" y="700211"/>
                      <a:pt x="0" y="457200"/>
                    </a:cubicBezTo>
                    <a:close/>
                  </a:path>
                  <a:path w="914400" h="914400" stroke="0" extrusionOk="0">
                    <a:moveTo>
                      <a:pt x="0" y="457200"/>
                    </a:moveTo>
                    <a:cubicBezTo>
                      <a:pt x="-5010" y="195456"/>
                      <a:pt x="248548" y="-19556"/>
                      <a:pt x="457200" y="0"/>
                    </a:cubicBezTo>
                    <a:cubicBezTo>
                      <a:pt x="716166" y="13697"/>
                      <a:pt x="879591" y="220924"/>
                      <a:pt x="914400" y="457200"/>
                    </a:cubicBezTo>
                    <a:cubicBezTo>
                      <a:pt x="896091" y="693817"/>
                      <a:pt x="722303" y="909718"/>
                      <a:pt x="457200" y="914400"/>
                    </a:cubicBezTo>
                    <a:cubicBezTo>
                      <a:pt x="186094" y="895013"/>
                      <a:pt x="44043" y="743079"/>
                      <a:pt x="0" y="45720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extLst>
                  <a:ext uri="{C807C97D-BFC1-408E-A445-0C87EB9F89A2}">
                    <ask:lineSketchStyleProps xmlns:ask="http://schemas.microsoft.com/office/drawing/2018/sketchyshapes" sd="397824804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>
                    <a:solidFill>
                      <a:schemeClr val="accent6">
                        <a:lumMod val="50000"/>
                      </a:schemeClr>
                    </a:solidFill>
                  </a:rPr>
                  <a:t>てい</a:t>
                </a:r>
                <a:r>
                  <a:rPr lang="ja-JP" altLang="en-US" b="1" dirty="0">
                    <a:solidFill>
                      <a:schemeClr val="accent6">
                        <a:lumMod val="50000"/>
                      </a:schemeClr>
                    </a:solidFill>
                  </a:rPr>
                  <a:t>ばん</a:t>
                </a:r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4A221684-17A3-3451-288C-7291AB853CF9}"/>
                  </a:ext>
                </a:extLst>
              </p:cNvPr>
              <p:cNvSpPr txBox="1"/>
              <p:nvPr/>
            </p:nvSpPr>
            <p:spPr>
              <a:xfrm>
                <a:off x="3616237" y="4142992"/>
                <a:ext cx="1800494" cy="369332"/>
              </a:xfrm>
              <a:custGeom>
                <a:avLst/>
                <a:gdLst>
                  <a:gd name="connsiteX0" fmla="*/ 0 w 1800494"/>
                  <a:gd name="connsiteY0" fmla="*/ 0 h 369332"/>
                  <a:gd name="connsiteX1" fmla="*/ 486133 w 1800494"/>
                  <a:gd name="connsiteY1" fmla="*/ 0 h 369332"/>
                  <a:gd name="connsiteX2" fmla="*/ 918252 w 1800494"/>
                  <a:gd name="connsiteY2" fmla="*/ 0 h 369332"/>
                  <a:gd name="connsiteX3" fmla="*/ 1350371 w 1800494"/>
                  <a:gd name="connsiteY3" fmla="*/ 0 h 369332"/>
                  <a:gd name="connsiteX4" fmla="*/ 1800494 w 1800494"/>
                  <a:gd name="connsiteY4" fmla="*/ 0 h 369332"/>
                  <a:gd name="connsiteX5" fmla="*/ 1800494 w 1800494"/>
                  <a:gd name="connsiteY5" fmla="*/ 369332 h 369332"/>
                  <a:gd name="connsiteX6" fmla="*/ 1386380 w 1800494"/>
                  <a:gd name="connsiteY6" fmla="*/ 369332 h 369332"/>
                  <a:gd name="connsiteX7" fmla="*/ 972267 w 1800494"/>
                  <a:gd name="connsiteY7" fmla="*/ 369332 h 369332"/>
                  <a:gd name="connsiteX8" fmla="*/ 540148 w 1800494"/>
                  <a:gd name="connsiteY8" fmla="*/ 369332 h 369332"/>
                  <a:gd name="connsiteX9" fmla="*/ 0 w 1800494"/>
                  <a:gd name="connsiteY9" fmla="*/ 369332 h 369332"/>
                  <a:gd name="connsiteX10" fmla="*/ 0 w 1800494"/>
                  <a:gd name="connsiteY10" fmla="*/ 0 h 369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0494" h="369332" fill="none" extrusionOk="0">
                    <a:moveTo>
                      <a:pt x="0" y="0"/>
                    </a:moveTo>
                    <a:cubicBezTo>
                      <a:pt x="205613" y="-38"/>
                      <a:pt x="289255" y="5344"/>
                      <a:pt x="486133" y="0"/>
                    </a:cubicBezTo>
                    <a:cubicBezTo>
                      <a:pt x="683011" y="-5344"/>
                      <a:pt x="705371" y="2933"/>
                      <a:pt x="918252" y="0"/>
                    </a:cubicBezTo>
                    <a:cubicBezTo>
                      <a:pt x="1131133" y="-2933"/>
                      <a:pt x="1199042" y="17954"/>
                      <a:pt x="1350371" y="0"/>
                    </a:cubicBezTo>
                    <a:cubicBezTo>
                      <a:pt x="1501700" y="-17954"/>
                      <a:pt x="1701273" y="42137"/>
                      <a:pt x="1800494" y="0"/>
                    </a:cubicBezTo>
                    <a:cubicBezTo>
                      <a:pt x="1831957" y="127320"/>
                      <a:pt x="1758022" y="276507"/>
                      <a:pt x="1800494" y="369332"/>
                    </a:cubicBezTo>
                    <a:cubicBezTo>
                      <a:pt x="1702506" y="398295"/>
                      <a:pt x="1505525" y="364187"/>
                      <a:pt x="1386380" y="369332"/>
                    </a:cubicBezTo>
                    <a:cubicBezTo>
                      <a:pt x="1267235" y="374477"/>
                      <a:pt x="1100999" y="364761"/>
                      <a:pt x="972267" y="369332"/>
                    </a:cubicBezTo>
                    <a:cubicBezTo>
                      <a:pt x="843535" y="373903"/>
                      <a:pt x="644293" y="355188"/>
                      <a:pt x="540148" y="369332"/>
                    </a:cubicBezTo>
                    <a:cubicBezTo>
                      <a:pt x="436003" y="383476"/>
                      <a:pt x="249126" y="309011"/>
                      <a:pt x="0" y="369332"/>
                    </a:cubicBezTo>
                    <a:cubicBezTo>
                      <a:pt x="-17749" y="202049"/>
                      <a:pt x="30387" y="79962"/>
                      <a:pt x="0" y="0"/>
                    </a:cubicBezTo>
                    <a:close/>
                  </a:path>
                  <a:path w="1800494" h="369332" stroke="0" extrusionOk="0">
                    <a:moveTo>
                      <a:pt x="0" y="0"/>
                    </a:moveTo>
                    <a:cubicBezTo>
                      <a:pt x="143576" y="-9933"/>
                      <a:pt x="328066" y="18711"/>
                      <a:pt x="450124" y="0"/>
                    </a:cubicBezTo>
                    <a:cubicBezTo>
                      <a:pt x="572182" y="-18711"/>
                      <a:pt x="675948" y="2933"/>
                      <a:pt x="882242" y="0"/>
                    </a:cubicBezTo>
                    <a:cubicBezTo>
                      <a:pt x="1088536" y="-2933"/>
                      <a:pt x="1154642" y="24667"/>
                      <a:pt x="1350371" y="0"/>
                    </a:cubicBezTo>
                    <a:cubicBezTo>
                      <a:pt x="1546100" y="-24667"/>
                      <a:pt x="1606379" y="2829"/>
                      <a:pt x="1800494" y="0"/>
                    </a:cubicBezTo>
                    <a:cubicBezTo>
                      <a:pt x="1802575" y="171433"/>
                      <a:pt x="1788668" y="227127"/>
                      <a:pt x="1800494" y="369332"/>
                    </a:cubicBezTo>
                    <a:cubicBezTo>
                      <a:pt x="1631960" y="385400"/>
                      <a:pt x="1551382" y="368529"/>
                      <a:pt x="1404385" y="369332"/>
                    </a:cubicBezTo>
                    <a:cubicBezTo>
                      <a:pt x="1257388" y="370135"/>
                      <a:pt x="1200269" y="345694"/>
                      <a:pt x="1008277" y="369332"/>
                    </a:cubicBezTo>
                    <a:cubicBezTo>
                      <a:pt x="816285" y="392970"/>
                      <a:pt x="737844" y="326882"/>
                      <a:pt x="594163" y="369332"/>
                    </a:cubicBezTo>
                    <a:cubicBezTo>
                      <a:pt x="450482" y="411782"/>
                      <a:pt x="209646" y="328411"/>
                      <a:pt x="0" y="369332"/>
                    </a:cubicBezTo>
                    <a:cubicBezTo>
                      <a:pt x="-16246" y="196397"/>
                      <a:pt x="27807" y="105295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617499634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b="1" dirty="0">
                    <a:solidFill>
                      <a:schemeClr val="bg1"/>
                    </a:solidFill>
                  </a:rPr>
                  <a:t>さぎょうちゅう</a:t>
                </a:r>
              </a:p>
            </p:txBody>
          </p:sp>
          <p:sp>
            <p:nvSpPr>
              <p:cNvPr id="18" name="楕円 17">
                <a:extLst>
                  <a:ext uri="{FF2B5EF4-FFF2-40B4-BE49-F238E27FC236}">
                    <a16:creationId xmlns:a16="http://schemas.microsoft.com/office/drawing/2014/main" id="{FF3E5D42-210F-5550-BF53-91042EC19558}"/>
                  </a:ext>
                </a:extLst>
              </p:cNvPr>
              <p:cNvSpPr/>
              <p:nvPr/>
            </p:nvSpPr>
            <p:spPr>
              <a:xfrm>
                <a:off x="9037314" y="892629"/>
                <a:ext cx="1565370" cy="1894114"/>
              </a:xfrm>
              <a:custGeom>
                <a:avLst/>
                <a:gdLst>
                  <a:gd name="connsiteX0" fmla="*/ 0 w 1565370"/>
                  <a:gd name="connsiteY0" fmla="*/ 947057 h 1894114"/>
                  <a:gd name="connsiteX1" fmla="*/ 782685 w 1565370"/>
                  <a:gd name="connsiteY1" fmla="*/ 0 h 1894114"/>
                  <a:gd name="connsiteX2" fmla="*/ 1565370 w 1565370"/>
                  <a:gd name="connsiteY2" fmla="*/ 947057 h 1894114"/>
                  <a:gd name="connsiteX3" fmla="*/ 782685 w 1565370"/>
                  <a:gd name="connsiteY3" fmla="*/ 1894114 h 1894114"/>
                  <a:gd name="connsiteX4" fmla="*/ 0 w 1565370"/>
                  <a:gd name="connsiteY4" fmla="*/ 947057 h 189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5370" h="1894114" fill="none" extrusionOk="0">
                    <a:moveTo>
                      <a:pt x="0" y="947057"/>
                    </a:moveTo>
                    <a:cubicBezTo>
                      <a:pt x="-81634" y="347224"/>
                      <a:pt x="329343" y="-41789"/>
                      <a:pt x="782685" y="0"/>
                    </a:cubicBezTo>
                    <a:cubicBezTo>
                      <a:pt x="1288986" y="90824"/>
                      <a:pt x="1690242" y="510269"/>
                      <a:pt x="1565370" y="947057"/>
                    </a:cubicBezTo>
                    <a:cubicBezTo>
                      <a:pt x="1572644" y="1414775"/>
                      <a:pt x="1142443" y="1833834"/>
                      <a:pt x="782685" y="1894114"/>
                    </a:cubicBezTo>
                    <a:cubicBezTo>
                      <a:pt x="248040" y="1952171"/>
                      <a:pt x="29908" y="1552545"/>
                      <a:pt x="0" y="947057"/>
                    </a:cubicBezTo>
                    <a:close/>
                  </a:path>
                  <a:path w="1565370" h="1894114" stroke="0" extrusionOk="0">
                    <a:moveTo>
                      <a:pt x="0" y="947057"/>
                    </a:moveTo>
                    <a:cubicBezTo>
                      <a:pt x="-53145" y="508395"/>
                      <a:pt x="427186" y="-67037"/>
                      <a:pt x="782685" y="0"/>
                    </a:cubicBezTo>
                    <a:cubicBezTo>
                      <a:pt x="1225762" y="15398"/>
                      <a:pt x="1635403" y="372211"/>
                      <a:pt x="1565370" y="947057"/>
                    </a:cubicBezTo>
                    <a:cubicBezTo>
                      <a:pt x="1586598" y="1363844"/>
                      <a:pt x="1240725" y="1916242"/>
                      <a:pt x="782685" y="1894114"/>
                    </a:cubicBezTo>
                    <a:cubicBezTo>
                      <a:pt x="336477" y="1986064"/>
                      <a:pt x="-91230" y="1380434"/>
                      <a:pt x="0" y="947057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3809068511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9" name="楕円 18">
                <a:extLst>
                  <a:ext uri="{FF2B5EF4-FFF2-40B4-BE49-F238E27FC236}">
                    <a16:creationId xmlns:a16="http://schemas.microsoft.com/office/drawing/2014/main" id="{96828D2B-D922-B12B-1646-EB190124F3F6}"/>
                  </a:ext>
                </a:extLst>
              </p:cNvPr>
              <p:cNvSpPr/>
              <p:nvPr/>
            </p:nvSpPr>
            <p:spPr>
              <a:xfrm>
                <a:off x="9887496" y="2045231"/>
                <a:ext cx="914400" cy="914400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914400" fill="none" extrusionOk="0">
                    <a:moveTo>
                      <a:pt x="0" y="457200"/>
                    </a:moveTo>
                    <a:cubicBezTo>
                      <a:pt x="50997" y="247313"/>
                      <a:pt x="159314" y="-56909"/>
                      <a:pt x="457200" y="0"/>
                    </a:cubicBezTo>
                    <a:cubicBezTo>
                      <a:pt x="662249" y="2980"/>
                      <a:pt x="913073" y="210057"/>
                      <a:pt x="914400" y="457200"/>
                    </a:cubicBezTo>
                    <a:cubicBezTo>
                      <a:pt x="914551" y="664637"/>
                      <a:pt x="704611" y="916143"/>
                      <a:pt x="457200" y="914400"/>
                    </a:cubicBezTo>
                    <a:cubicBezTo>
                      <a:pt x="163315" y="860859"/>
                      <a:pt x="16927" y="700211"/>
                      <a:pt x="0" y="457200"/>
                    </a:cubicBezTo>
                    <a:close/>
                  </a:path>
                  <a:path w="914400" h="914400" stroke="0" extrusionOk="0">
                    <a:moveTo>
                      <a:pt x="0" y="457200"/>
                    </a:moveTo>
                    <a:cubicBezTo>
                      <a:pt x="-5010" y="195456"/>
                      <a:pt x="248548" y="-19556"/>
                      <a:pt x="457200" y="0"/>
                    </a:cubicBezTo>
                    <a:cubicBezTo>
                      <a:pt x="716166" y="13697"/>
                      <a:pt x="879591" y="220924"/>
                      <a:pt x="914400" y="457200"/>
                    </a:cubicBezTo>
                    <a:cubicBezTo>
                      <a:pt x="896091" y="693817"/>
                      <a:pt x="722303" y="909718"/>
                      <a:pt x="457200" y="914400"/>
                    </a:cubicBezTo>
                    <a:cubicBezTo>
                      <a:pt x="186094" y="895013"/>
                      <a:pt x="44043" y="743079"/>
                      <a:pt x="0" y="45720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extLst>
                  <a:ext uri="{C807C97D-BFC1-408E-A445-0C87EB9F89A2}">
                    <ask:lineSketchStyleProps xmlns:ask="http://schemas.microsoft.com/office/drawing/2018/sketchyshapes" sd="397824804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100" b="1" dirty="0">
                    <a:solidFill>
                      <a:schemeClr val="bg1"/>
                    </a:solidFill>
                  </a:rPr>
                  <a:t>ちょいおき</a:t>
                </a:r>
              </a:p>
            </p:txBody>
          </p:sp>
        </p:grpSp>
        <p:sp>
          <p:nvSpPr>
            <p:cNvPr id="2" name="楕円 1">
              <a:extLst>
                <a:ext uri="{FF2B5EF4-FFF2-40B4-BE49-F238E27FC236}">
                  <a16:creationId xmlns:a16="http://schemas.microsoft.com/office/drawing/2014/main" id="{1290FB6A-3D33-8AE5-5C31-A527263D5CF3}"/>
                </a:ext>
              </a:extLst>
            </p:cNvPr>
            <p:cNvSpPr/>
            <p:nvPr/>
          </p:nvSpPr>
          <p:spPr>
            <a:xfrm>
              <a:off x="8019505" y="2758720"/>
              <a:ext cx="1271452" cy="1241849"/>
            </a:xfrm>
            <a:custGeom>
              <a:avLst/>
              <a:gdLst>
                <a:gd name="connsiteX0" fmla="*/ 0 w 1271452"/>
                <a:gd name="connsiteY0" fmla="*/ 620925 h 1241849"/>
                <a:gd name="connsiteX1" fmla="*/ 635726 w 1271452"/>
                <a:gd name="connsiteY1" fmla="*/ 0 h 1241849"/>
                <a:gd name="connsiteX2" fmla="*/ 1271452 w 1271452"/>
                <a:gd name="connsiteY2" fmla="*/ 620925 h 1241849"/>
                <a:gd name="connsiteX3" fmla="*/ 635726 w 1271452"/>
                <a:gd name="connsiteY3" fmla="*/ 1241850 h 1241849"/>
                <a:gd name="connsiteX4" fmla="*/ 0 w 1271452"/>
                <a:gd name="connsiteY4" fmla="*/ 620925 h 124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1452" h="1241849" fill="none" extrusionOk="0">
                  <a:moveTo>
                    <a:pt x="0" y="620925"/>
                  </a:moveTo>
                  <a:cubicBezTo>
                    <a:pt x="-68229" y="213820"/>
                    <a:pt x="264095" y="-40702"/>
                    <a:pt x="635726" y="0"/>
                  </a:cubicBezTo>
                  <a:cubicBezTo>
                    <a:pt x="1030903" y="54069"/>
                    <a:pt x="1348427" y="331170"/>
                    <a:pt x="1271452" y="620925"/>
                  </a:cubicBezTo>
                  <a:cubicBezTo>
                    <a:pt x="1283790" y="870002"/>
                    <a:pt x="919305" y="1185714"/>
                    <a:pt x="635726" y="1241850"/>
                  </a:cubicBezTo>
                  <a:cubicBezTo>
                    <a:pt x="202169" y="1288608"/>
                    <a:pt x="11558" y="995713"/>
                    <a:pt x="0" y="620925"/>
                  </a:cubicBezTo>
                  <a:close/>
                </a:path>
                <a:path w="1271452" h="1241849" stroke="0" extrusionOk="0">
                  <a:moveTo>
                    <a:pt x="0" y="620925"/>
                  </a:moveTo>
                  <a:cubicBezTo>
                    <a:pt x="-18933" y="308060"/>
                    <a:pt x="331897" y="-41282"/>
                    <a:pt x="635726" y="0"/>
                  </a:cubicBezTo>
                  <a:cubicBezTo>
                    <a:pt x="1001654" y="21114"/>
                    <a:pt x="1347206" y="221966"/>
                    <a:pt x="1271452" y="620925"/>
                  </a:cubicBezTo>
                  <a:cubicBezTo>
                    <a:pt x="1273274" y="954731"/>
                    <a:pt x="1055812" y="1301073"/>
                    <a:pt x="635726" y="1241850"/>
                  </a:cubicBezTo>
                  <a:cubicBezTo>
                    <a:pt x="276437" y="1295842"/>
                    <a:pt x="-57495" y="907342"/>
                    <a:pt x="0" y="62092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09068511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" name="楕円 2">
              <a:extLst>
                <a:ext uri="{FF2B5EF4-FFF2-40B4-BE49-F238E27FC236}">
                  <a16:creationId xmlns:a16="http://schemas.microsoft.com/office/drawing/2014/main" id="{E536CE4E-B563-5196-6761-74FD51320A2F}"/>
                </a:ext>
              </a:extLst>
            </p:cNvPr>
            <p:cNvSpPr/>
            <p:nvPr/>
          </p:nvSpPr>
          <p:spPr>
            <a:xfrm>
              <a:off x="8624204" y="3840480"/>
              <a:ext cx="824596" cy="595783"/>
            </a:xfrm>
            <a:custGeom>
              <a:avLst/>
              <a:gdLst>
                <a:gd name="connsiteX0" fmla="*/ 0 w 824596"/>
                <a:gd name="connsiteY0" fmla="*/ 297892 h 595783"/>
                <a:gd name="connsiteX1" fmla="*/ 412298 w 824596"/>
                <a:gd name="connsiteY1" fmla="*/ 0 h 595783"/>
                <a:gd name="connsiteX2" fmla="*/ 824596 w 824596"/>
                <a:gd name="connsiteY2" fmla="*/ 297892 h 595783"/>
                <a:gd name="connsiteX3" fmla="*/ 412298 w 824596"/>
                <a:gd name="connsiteY3" fmla="*/ 595784 h 595783"/>
                <a:gd name="connsiteX4" fmla="*/ 0 w 824596"/>
                <a:gd name="connsiteY4" fmla="*/ 297892 h 59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4596" h="595783" fill="none" extrusionOk="0">
                  <a:moveTo>
                    <a:pt x="0" y="297892"/>
                  </a:moveTo>
                  <a:cubicBezTo>
                    <a:pt x="50771" y="175800"/>
                    <a:pt x="168547" y="-20122"/>
                    <a:pt x="412298" y="0"/>
                  </a:cubicBezTo>
                  <a:cubicBezTo>
                    <a:pt x="634620" y="338"/>
                    <a:pt x="814093" y="175814"/>
                    <a:pt x="824596" y="297892"/>
                  </a:cubicBezTo>
                  <a:cubicBezTo>
                    <a:pt x="824681" y="437119"/>
                    <a:pt x="634045" y="597823"/>
                    <a:pt x="412298" y="595784"/>
                  </a:cubicBezTo>
                  <a:cubicBezTo>
                    <a:pt x="165858" y="571544"/>
                    <a:pt x="31647" y="444663"/>
                    <a:pt x="0" y="297892"/>
                  </a:cubicBezTo>
                  <a:close/>
                </a:path>
                <a:path w="824596" h="595783" stroke="0" extrusionOk="0">
                  <a:moveTo>
                    <a:pt x="0" y="297892"/>
                  </a:moveTo>
                  <a:cubicBezTo>
                    <a:pt x="-26869" y="83825"/>
                    <a:pt x="196067" y="-5117"/>
                    <a:pt x="412298" y="0"/>
                  </a:cubicBezTo>
                  <a:cubicBezTo>
                    <a:pt x="647614" y="16132"/>
                    <a:pt x="817978" y="136456"/>
                    <a:pt x="824596" y="297892"/>
                  </a:cubicBezTo>
                  <a:cubicBezTo>
                    <a:pt x="779693" y="423447"/>
                    <a:pt x="682341" y="580049"/>
                    <a:pt x="412298" y="595784"/>
                  </a:cubicBezTo>
                  <a:cubicBezTo>
                    <a:pt x="172421" y="583098"/>
                    <a:pt x="11331" y="470999"/>
                    <a:pt x="0" y="297892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3978248048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100" b="1" dirty="0">
                  <a:solidFill>
                    <a:schemeClr val="bg1"/>
                  </a:solidFill>
                </a:rPr>
                <a:t>SNS</a:t>
              </a:r>
              <a:endParaRPr kumimoji="1" lang="ja-JP" altLang="en-US" sz="11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083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1291</TotalTime>
  <Words>474</Words>
  <Application>Microsoft Office PowerPoint</Application>
  <PresentationFormat>ワイド画面</PresentationFormat>
  <Paragraphs>97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3" baseType="lpstr">
      <vt:lpstr>ヒラギノ角ゴ Pro W3</vt:lpstr>
      <vt:lpstr>メイリオ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プレスタイム/メンター協会</dc:creator>
  <cp:lastModifiedBy>プレスタイム/メンター協会</cp:lastModifiedBy>
  <cp:revision>17</cp:revision>
  <dcterms:created xsi:type="dcterms:W3CDTF">2023-08-25T06:14:06Z</dcterms:created>
  <dcterms:modified xsi:type="dcterms:W3CDTF">2024-07-24T01:48:00Z</dcterms:modified>
</cp:coreProperties>
</file>